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348" r:id="rId4"/>
    <p:sldId id="351" r:id="rId5"/>
    <p:sldId id="340" r:id="rId6"/>
    <p:sldId id="352" r:id="rId7"/>
    <p:sldId id="353" r:id="rId8"/>
    <p:sldId id="354" r:id="rId9"/>
    <p:sldId id="349" r:id="rId10"/>
    <p:sldId id="364" r:id="rId11"/>
    <p:sldId id="365" r:id="rId12"/>
    <p:sldId id="367" r:id="rId13"/>
    <p:sldId id="366" r:id="rId14"/>
    <p:sldId id="368" r:id="rId15"/>
    <p:sldId id="362" r:id="rId16"/>
    <p:sldId id="355" r:id="rId17"/>
    <p:sldId id="356" r:id="rId18"/>
    <p:sldId id="350" r:id="rId19"/>
    <p:sldId id="338" r:id="rId20"/>
    <p:sldId id="339" r:id="rId21"/>
    <p:sldId id="341" r:id="rId22"/>
    <p:sldId id="343" r:id="rId23"/>
    <p:sldId id="363" r:id="rId24"/>
    <p:sldId id="345" r:id="rId25"/>
    <p:sldId id="346" r:id="rId26"/>
    <p:sldId id="347" r:id="rId27"/>
    <p:sldId id="357" r:id="rId28"/>
    <p:sldId id="358" r:id="rId29"/>
    <p:sldId id="359" r:id="rId30"/>
    <p:sldId id="360" r:id="rId31"/>
    <p:sldId id="361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70C0"/>
    <a:srgbClr val="92D050"/>
    <a:srgbClr val="FB80A6"/>
    <a:srgbClr val="F6A800"/>
    <a:srgbClr val="00B05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/>
    <p:restoredTop sz="94014"/>
  </p:normalViewPr>
  <p:slideViewPr>
    <p:cSldViewPr snapToObjects="1" showGuides="1">
      <p:cViewPr varScale="1">
        <p:scale>
          <a:sx n="129" d="100"/>
          <a:sy n="129" d="100"/>
        </p:scale>
        <p:origin x="224" y="68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201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9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82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Information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0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8.svg"/><Relationship Id="rId7" Type="http://schemas.openxmlformats.org/officeDocument/2006/relationships/image" Target="../media/image3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74.svg"/><Relationship Id="rId3" Type="http://schemas.openxmlformats.org/officeDocument/2006/relationships/image" Target="../media/image67.png"/><Relationship Id="rId7" Type="http://schemas.openxmlformats.org/officeDocument/2006/relationships/image" Target="../media/image420.png"/><Relationship Id="rId12" Type="http://schemas.openxmlformats.org/officeDocument/2006/relationships/image" Target="../media/image7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460.png"/><Relationship Id="rId5" Type="http://schemas.openxmlformats.org/officeDocument/2006/relationships/image" Target="../media/image69.png"/><Relationship Id="rId10" Type="http://schemas.openxmlformats.org/officeDocument/2006/relationships/image" Target="../media/image72.svg"/><Relationship Id="rId4" Type="http://schemas.openxmlformats.org/officeDocument/2006/relationships/image" Target="../media/image68.svg"/><Relationship Id="rId9" Type="http://schemas.openxmlformats.org/officeDocument/2006/relationships/image" Target="../media/image71.png"/><Relationship Id="rId14" Type="http://schemas.openxmlformats.org/officeDocument/2006/relationships/image" Target="../media/image4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Information &amp;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</p:spPr>
            <p:txBody>
              <a:bodyPr/>
              <a:lstStyle/>
              <a:p>
                <a:r>
                  <a:rPr lang="en-DE" b="1" dirty="0"/>
                  <a:t>Binary Encoding of Probability</a:t>
                </a:r>
                <a:r>
                  <a:rPr lang="en-DE" dirty="0"/>
                  <a:t>: A binary string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encodes the number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via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Observations</a:t>
                </a:r>
                <a:r>
                  <a:rPr lang="en-DE" dirty="0"/>
                  <a:t>: Given a binary string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dirty="0"/>
                  <a:t> of length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, it encodes all values of probabilities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DE" sz="1200" dirty="0"/>
                  <a:t>These are all the strings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𝒃𝒄</m:t>
                    </m:r>
                  </m:oMath>
                </a14:m>
                <a:r>
                  <a:rPr lang="en-DE" sz="1200" dirty="0"/>
                  <a:t> where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From Probabilities to Data</a:t>
                </a:r>
                <a:r>
                  <a:rPr lang="en-DE" dirty="0"/>
                  <a:t>. If we map each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 to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DE" dirty="0"/>
                  <a:t> (e.g., ASCII code), then the cumulative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DE" dirty="0"/>
                  <a:t> covers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48E720-E284-8232-3B93-A2BBA3A6F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365351" cy="2915403"/>
              </a:xfrm>
              <a:blipFill>
                <a:blip r:embed="rId2"/>
                <a:stretch>
                  <a:fillRect t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A063F0-8D2A-F3F7-15BC-21D84F3E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8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Code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48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145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num>
                                  <m:den>
                                    <m:r>
                                      <a:rPr lang="en-US" sz="800" b="0" i="1" dirty="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63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5BEA0CD-CD91-92EE-0036-3706614468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273392"/>
                  </p:ext>
                </p:extLst>
              </p:nvPr>
            </p:nvGraphicFramePr>
            <p:xfrm>
              <a:off x="5796136" y="1239837"/>
              <a:ext cx="3102515" cy="278168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04056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5829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82" r="-517500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82" r="-2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82" r="-163158" b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82" r="-2198" b="-1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2000" r="-517500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2000" r="-2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2000" r="-163158" b="-7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2000" r="-2198" b="-7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165385" r="-517500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165385" r="-2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165385" r="-163158" b="-5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165385" r="-2198" b="-58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276000" r="-517500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276000" r="-2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276000" r="-163158" b="-5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276000" r="-2198" b="-5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376000" r="-517500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376000" r="-2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376000" r="-163158" b="-4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376000" r="-2198" b="-4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32289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457692" r="-517500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457692" r="-2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457692" r="-163158" b="-29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457692" r="-2198" b="-29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580000" r="-517500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580000" r="-2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580000" r="-163158" b="-2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580000" r="-2198" b="-2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653846" r="-51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653846" r="-2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653846" r="-1631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653846" r="-219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320421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500" t="-784000" r="-5175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1930" t="-784000" r="-2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1930" t="-784000" r="-163158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70330" t="-784000" r="-2198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C634B4-D94B-DEC6-DC16-306AB1DCC92B}"/>
              </a:ext>
            </a:extLst>
          </p:cNvPr>
          <p:cNvCxnSpPr>
            <a:cxnSpLocks/>
          </p:cNvCxnSpPr>
          <p:nvPr/>
        </p:nvCxnSpPr>
        <p:spPr bwMode="gray">
          <a:xfrm>
            <a:off x="251520" y="4659983"/>
            <a:ext cx="7416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6B5A49-60D7-8BC1-694B-DA3805FBC590}"/>
              </a:ext>
            </a:extLst>
          </p:cNvPr>
          <p:cNvCxnSpPr/>
          <p:nvPr/>
        </p:nvCxnSpPr>
        <p:spPr bwMode="gray">
          <a:xfrm>
            <a:off x="39553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/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A8DA47-0DED-F33D-CC5D-C3016C3C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298846" y="4777927"/>
                <a:ext cx="216024" cy="288024"/>
              </a:xfrm>
              <a:prstGeom prst="rect">
                <a:avLst/>
              </a:prstGeom>
              <a:blipFill>
                <a:blip r:embed="rId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FB4753-87B7-B101-DCD6-65BE1DF0424A}"/>
              </a:ext>
            </a:extLst>
          </p:cNvPr>
          <p:cNvCxnSpPr>
            <a:cxnSpLocks/>
          </p:cNvCxnSpPr>
          <p:nvPr/>
        </p:nvCxnSpPr>
        <p:spPr bwMode="gray">
          <a:xfrm>
            <a:off x="7308600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/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F49818-72FB-3B5F-6B34-3CDF0AD59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5" y="4227935"/>
                <a:ext cx="3455773" cy="20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/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E659656-CB1A-4D7A-DB7C-C9BE0A42D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698" y="4227935"/>
                <a:ext cx="1728636" cy="20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/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E36584-3E91-A055-EDAE-C720127F4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134" y="4227934"/>
                <a:ext cx="432048" cy="2088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/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04F25D-4CEB-C8D7-B9EA-2283ED3F3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334" y="4227936"/>
                <a:ext cx="864170" cy="208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/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A81C5A-0E30-5D0C-2B95-DC9548B7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76552" y="4227935"/>
                <a:ext cx="108012" cy="208879"/>
              </a:xfrm>
              <a:prstGeom prst="rect">
                <a:avLst/>
              </a:prstGeom>
              <a:blipFill>
                <a:blip r:embed="rId9"/>
                <a:stretch>
                  <a:fillRect l="-18182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/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0145600-5AB9-CAD6-E336-D21BDA94E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84564" y="4227935"/>
                <a:ext cx="108012" cy="208879"/>
              </a:xfrm>
              <a:prstGeom prst="rect">
                <a:avLst/>
              </a:prstGeom>
              <a:blipFill>
                <a:blip r:embed="rId10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/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A147B97-37BE-C17A-EAC9-883E3468A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576" y="4227935"/>
                <a:ext cx="108012" cy="208879"/>
              </a:xfrm>
              <a:prstGeom prst="rect">
                <a:avLst/>
              </a:prstGeom>
              <a:blipFill>
                <a:blip r:embed="rId11"/>
                <a:stretch>
                  <a:fillRect l="-2727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/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E6A76DD-17C0-9964-9615-CDD2FA2D7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00588" y="4227935"/>
                <a:ext cx="108012" cy="208879"/>
              </a:xfrm>
              <a:prstGeom prst="rect">
                <a:avLst/>
              </a:prstGeom>
              <a:blipFill>
                <a:blip r:embed="rId12"/>
                <a:stretch>
                  <a:fillRect l="-3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A66A6AC-F424-D11D-6E19-9CA6D0C2B31F}"/>
              </a:ext>
            </a:extLst>
          </p:cNvPr>
          <p:cNvCxnSpPr/>
          <p:nvPr/>
        </p:nvCxnSpPr>
        <p:spPr bwMode="gray">
          <a:xfrm>
            <a:off x="385130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6EE2DE-FA2C-E422-F789-0C56944B7022}"/>
              </a:ext>
            </a:extLst>
          </p:cNvPr>
          <p:cNvCxnSpPr/>
          <p:nvPr/>
        </p:nvCxnSpPr>
        <p:spPr bwMode="gray">
          <a:xfrm>
            <a:off x="5580334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51C587-3567-11CF-9B5A-7F2996ED86B7}"/>
              </a:ext>
            </a:extLst>
          </p:cNvPr>
          <p:cNvCxnSpPr/>
          <p:nvPr/>
        </p:nvCxnSpPr>
        <p:spPr bwMode="gray">
          <a:xfrm>
            <a:off x="6450771" y="4588661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F2B4875-B8B5-C94F-8B10-E097194EE9EC}"/>
              </a:ext>
            </a:extLst>
          </p:cNvPr>
          <p:cNvCxnSpPr/>
          <p:nvPr/>
        </p:nvCxnSpPr>
        <p:spPr bwMode="gray">
          <a:xfrm>
            <a:off x="6876182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CD4D13-4C73-05C4-45FF-118A7166274D}"/>
              </a:ext>
            </a:extLst>
          </p:cNvPr>
          <p:cNvCxnSpPr/>
          <p:nvPr/>
        </p:nvCxnSpPr>
        <p:spPr bwMode="gray">
          <a:xfrm>
            <a:off x="6990909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788988-BA38-B92D-D61C-EC49418D3158}"/>
              </a:ext>
            </a:extLst>
          </p:cNvPr>
          <p:cNvCxnSpPr/>
          <p:nvPr/>
        </p:nvCxnSpPr>
        <p:spPr bwMode="gray">
          <a:xfrm>
            <a:off x="7092576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10E5F40-1D25-DD1D-2C23-AEBC0D4CC998}"/>
              </a:ext>
            </a:extLst>
          </p:cNvPr>
          <p:cNvCxnSpPr/>
          <p:nvPr/>
        </p:nvCxnSpPr>
        <p:spPr bwMode="gray">
          <a:xfrm>
            <a:off x="7200588" y="4587975"/>
            <a:ext cx="0" cy="144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/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550703-5C5A-82B9-751A-527640BC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3773102" y="4783786"/>
                <a:ext cx="216024" cy="288024"/>
              </a:xfrm>
              <a:prstGeom prst="rect">
                <a:avLst/>
              </a:prstGeom>
              <a:blipFill>
                <a:blip r:embed="rId13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/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473C449-28CD-B7FC-C4AA-48AA4C859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5510230" y="4777927"/>
                <a:ext cx="216024" cy="288024"/>
              </a:xfrm>
              <a:prstGeom prst="rect">
                <a:avLst/>
              </a:prstGeom>
              <a:blipFill>
                <a:blip r:embed="rId14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/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AE676BB-5033-D1F2-B9F1-875EEDEA6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378794" y="4777927"/>
                <a:ext cx="216024" cy="288024"/>
              </a:xfrm>
              <a:prstGeom prst="rect">
                <a:avLst/>
              </a:prstGeom>
              <a:blipFill>
                <a:blip r:embed="rId15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/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E0F30D2-BB04-8951-02BF-CF6D0517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784574" y="4783117"/>
                <a:ext cx="216024" cy="288024"/>
              </a:xfrm>
              <a:prstGeom prst="rect">
                <a:avLst/>
              </a:prstGeom>
              <a:blipFill>
                <a:blip r:embed="rId16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/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.111101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E7B386E-3185-B0A0-7AD1-B143BD0C7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6908672" y="4777927"/>
                <a:ext cx="216024" cy="288024"/>
              </a:xfrm>
              <a:prstGeom prst="rect">
                <a:avLst/>
              </a:prstGeom>
              <a:blipFill>
                <a:blip r:embed="rId17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/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97D34BA-B1DB-F17F-A569-B40F232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015966" y="4780850"/>
                <a:ext cx="216024" cy="288024"/>
              </a:xfrm>
              <a:prstGeom prst="rect">
                <a:avLst/>
              </a:prstGeom>
              <a:blipFill>
                <a:blip r:embed="rId18"/>
                <a:stretch>
                  <a:fillRect t="-4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/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.111111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15CBA93-B38C-C07A-660D-4DACB3323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123260" y="4777926"/>
                <a:ext cx="216024" cy="288024"/>
              </a:xfrm>
              <a:prstGeom prst="rect">
                <a:avLst/>
              </a:prstGeom>
              <a:blipFill>
                <a:blip r:embed="rId19"/>
                <a:stretch>
                  <a:fillRect t="-47059" b="-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/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700" b="0" i="1" dirty="0" smtClean="0">
                          <a:latin typeface="Cambria Math" panose="02040503050406030204" pitchFamily="18" charset="0"/>
                        </a:rPr>
                        <m:t>.000000</m:t>
                      </m:r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7E2AAD-2180-FE4E-E5CC-D8A60ED71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6200000">
                <a:off x="7230554" y="4775001"/>
                <a:ext cx="216024" cy="288024"/>
              </a:xfrm>
              <a:prstGeom prst="rect">
                <a:avLst/>
              </a:prstGeom>
              <a:blipFill>
                <a:blip r:embed="rId20"/>
                <a:stretch>
                  <a:fillRect t="-38889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368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60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Given</a:t>
                </a:r>
                <a:r>
                  <a:rPr lang="en-DE" dirty="0"/>
                  <a:t>: </a:t>
                </a:r>
              </a:p>
              <a:p>
                <a:pPr lvl="1"/>
                <a:r>
                  <a:rPr lang="en-DE" sz="1200" dirty="0"/>
                  <a:t>Data as a sequence of tokens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DE" sz="1200" dirty="0"/>
                  <a:t>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A probability model for each token: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sz="1200" dirty="0"/>
                  <a:t> 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Map a data stream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DE" dirty="0"/>
                  <a:t> to a unique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DE" dirty="0"/>
                  <a:t> that has a 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DE" sz="1200" b="1" dirty="0"/>
              </a:p>
              <a:p>
                <a:pPr lvl="1"/>
                <a:r>
                  <a:rPr lang="en-DE" sz="1200" b="1" dirty="0"/>
                  <a:t>Coding of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DE" sz="1200" dirty="0"/>
                  <a:t>: Start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. Successively iterate the following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DE" sz="120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Update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ower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endParaRPr lang="en-DE" sz="1200" dirty="0"/>
              </a:p>
              <a:p>
                <a:pPr lvl="2"/>
                <a:r>
                  <a:rPr lang="en-DE" sz="1200" dirty="0"/>
                  <a:t>After all data have been incorporated, compute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return the first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sz="1200" dirty="0"/>
                  <a:t> bits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sz="1200" dirty="0"/>
                  <a:t> abd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sz="1200" dirty="0"/>
                  <a:t> that are the same</a:t>
                </a:r>
                <a:endParaRPr lang="en-DE" sz="1200" b="1" dirty="0"/>
              </a:p>
              <a:p>
                <a:pPr lvl="1"/>
                <a:r>
                  <a:rPr lang="en-DE" sz="1200" b="1" dirty="0"/>
                  <a:t>Decoding of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DE" sz="1200" dirty="0"/>
                  <a:t>: Successively iterate the following procedure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200" b="0" dirty="0"/>
              </a:p>
              <a:p>
                <a:pPr lvl="2">
                  <a:buFont typeface="+mj-lt"/>
                  <a:buAutoNum type="arabicPeriod"/>
                </a:pPr>
                <a:r>
                  <a:rPr lang="en-DE" sz="1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DE" sz="1200" dirty="0"/>
                  <a:t> if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4292BD-A7F6-BB94-8823-1BCAAED8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390" y="1239837"/>
            <a:ext cx="87324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4EA16E-1ADA-E6E8-5AE1-06D7D75D09DB}"/>
              </a:ext>
            </a:extLst>
          </p:cNvPr>
          <p:cNvSpPr txBox="1"/>
          <p:nvPr/>
        </p:nvSpPr>
        <p:spPr bwMode="gray">
          <a:xfrm>
            <a:off x="7670576" y="25105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 err="1"/>
              <a:t>Jorma</a:t>
            </a:r>
            <a:r>
              <a:rPr lang="en-US" sz="800" b="1" dirty="0"/>
              <a:t> </a:t>
            </a:r>
            <a:r>
              <a:rPr lang="en-US" sz="800" b="1" dirty="0" err="1"/>
              <a:t>Rissanen</a:t>
            </a:r>
            <a:br>
              <a:rPr lang="en-US" sz="800" b="1" dirty="0"/>
            </a:br>
            <a:r>
              <a:rPr lang="en-US" sz="800" b="1" dirty="0"/>
              <a:t>(1932 – 2020)</a:t>
            </a:r>
          </a:p>
        </p:txBody>
      </p:sp>
    </p:spTree>
    <p:extLst>
      <p:ext uri="{BB962C8B-B14F-4D97-AF65-F5344CB8AC3E}">
        <p14:creationId xmlns:p14="http://schemas.microsoft.com/office/powerpoint/2010/main" val="1609784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FF8DDC-3407-28BB-A0C6-989925FF8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193930" y="1381376"/>
                <a:ext cx="2629048" cy="33104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1580AD-36D3-0BDE-42FE-3CB8F602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Coding: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014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sz="800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8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800" b="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i="1" dirty="0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sz="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0C63B6D-9C86-AC5D-2A1E-3D78CCFAC3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5550156"/>
                  </p:ext>
                </p:extLst>
              </p:nvPr>
            </p:nvGraphicFramePr>
            <p:xfrm>
              <a:off x="6334974" y="1239837"/>
              <a:ext cx="2450251" cy="114941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41282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1188889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5882" r="-358140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5882" r="-170175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5882" r="-3191" b="-44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72000" r="-358140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72000" r="-170175" b="-2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72000" r="-3191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72000" r="-35814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172000" r="-170175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172000" r="-3191" b="-1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31201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72000" r="-35814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75439" t="-272000" r="-17017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6383" t="-272000" r="-3191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/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F6225B-0529-F50E-1F3A-0DEC8991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7501" y="1419622"/>
                <a:ext cx="323028" cy="331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/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DCC5BD-417F-A4C9-6F8A-AA06ED08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021514"/>
                <a:ext cx="323028" cy="331043"/>
              </a:xfrm>
              <a:prstGeom prst="rect">
                <a:avLst/>
              </a:prstGeom>
              <a:blipFill>
                <a:blip r:embed="rId5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/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A1AA6E-D1FC-4BBC-8C42-94005D87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231" y="3824531"/>
                <a:ext cx="323028" cy="331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75F0F4-BC46-51FB-7598-896CB59CE0A0}"/>
              </a:ext>
            </a:extLst>
          </p:cNvPr>
          <p:cNvSpPr txBox="1"/>
          <p:nvPr/>
        </p:nvSpPr>
        <p:spPr bwMode="gray">
          <a:xfrm>
            <a:off x="3621024" y="3904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/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AB3BCC-B24A-64F6-D5A9-CE918396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10" y="4592484"/>
                <a:ext cx="323028" cy="331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F0CF87-6D38-A675-9701-F6258F4BB83D}"/>
              </a:ext>
            </a:extLst>
          </p:cNvPr>
          <p:cNvSpPr txBox="1"/>
          <p:nvPr/>
        </p:nvSpPr>
        <p:spPr bwMode="gray">
          <a:xfrm>
            <a:off x="6250072" y="38756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0.01001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 Placeholder 1">
                <a:extLst>
                  <a:ext uri="{FF2B5EF4-FFF2-40B4-BE49-F238E27FC236}">
                    <a16:creationId xmlns:a16="http://schemas.microsoft.com/office/drawing/2014/main" id="{4358BA33-B4A4-539B-54F6-30B7D5E79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93142" y="3285286"/>
                <a:ext cx="2727373" cy="5857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0.01011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1">
                <a:extLst>
                  <a:ext uri="{FF2B5EF4-FFF2-40B4-BE49-F238E27FC236}">
                    <a16:creationId xmlns:a16="http://schemas.microsoft.com/office/drawing/2014/main" id="{ED269A8F-BAB3-E4AE-730F-1F7F746D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3767593"/>
                <a:ext cx="2871858" cy="585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 Placeholder 1">
                <a:extLst>
                  <a:ext uri="{FF2B5EF4-FFF2-40B4-BE49-F238E27FC236}">
                    <a16:creationId xmlns:a16="http://schemas.microsoft.com/office/drawing/2014/main" id="{62A6BCCD-4FA8-FB91-E593-CD3FB312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93930" y="2577481"/>
                <a:ext cx="2629048" cy="331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B233E68-D943-71A4-39C3-5B77C8402493}"/>
              </a:ext>
            </a:extLst>
          </p:cNvPr>
          <p:cNvSpPr/>
          <p:nvPr/>
        </p:nvSpPr>
        <p:spPr bwMode="gray">
          <a:xfrm>
            <a:off x="4427984" y="3342458"/>
            <a:ext cx="288032" cy="822235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/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=(1,1)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DA23883-7AEB-3E00-945F-0C867FBB9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1549762"/>
                <a:ext cx="1379370" cy="8038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/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BA7567-6237-5CFD-E928-368AB5D0C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5" y="2353622"/>
                <a:ext cx="1379369" cy="4032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/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US" sz="12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FB9C87-C581-20FA-FA8B-9BD71FF8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6446" y="2754184"/>
                <a:ext cx="1379368" cy="403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/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97EEC07-99F0-5FE2-768B-0181F219F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156114"/>
                <a:ext cx="360040" cy="8038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/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=3)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279223-AA54-5BFE-AC19-3C66996BC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3944219"/>
                <a:ext cx="360040" cy="905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/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B07A37C-6AF1-8E9E-120F-1F8BBBEE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79" y="1549762"/>
                <a:ext cx="360040" cy="16063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/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786F900-4B7F-403F-1EDD-0BEA4EEBE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1419622"/>
                <a:ext cx="323028" cy="331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/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BB74D1-2CEE-6AE2-EEB9-45063E3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193860"/>
                <a:ext cx="323028" cy="331043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/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111982-765D-F5F8-AEFA-26D0BE01B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603993"/>
                <a:ext cx="323028" cy="331043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/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FB066-7D19-DCEF-0E91-E224DBED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0388" y="2992030"/>
                <a:ext cx="323028" cy="3310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41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8" grpId="0"/>
      <p:bldP spid="19" grpId="0"/>
      <p:bldP spid="20" grpId="0"/>
      <p:bldP spid="34" grpId="0"/>
      <p:bldP spid="38" grpId="0"/>
      <p:bldP spid="39" grpId="0"/>
      <p:bldP spid="40" grpId="0"/>
      <p:bldP spid="41" grpId="0" animBg="1"/>
      <p:bldP spid="45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Question</a:t>
                </a:r>
                <a:r>
                  <a:rPr lang="en-DE" dirty="0"/>
                  <a:t>: How large will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dirty="0"/>
                  <a:t> be for a given data stream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/>
                  <a:t>?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b="1" dirty="0"/>
              </a:p>
              <a:p>
                <a:r>
                  <a:rPr lang="en-DE" b="1" dirty="0"/>
                  <a:t>Proof</a:t>
                </a:r>
                <a:r>
                  <a:rPr lang="en-DE" dirty="0"/>
                  <a:t>. Assume that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DE" dirty="0"/>
                  <a:t> differ first at bit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DE" dirty="0"/>
                  <a:t>.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+2≥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Intuitively</a:t>
                </a:r>
                <a:r>
                  <a:rPr lang="en-DE" dirty="0"/>
                  <a:t>: Between 0 and 1 there are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DE" dirty="0"/>
                  <a:t> many intervals of length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dirty="0"/>
                  <a:t> and one needs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og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DE" dirty="0"/>
                  <a:t> many bits to index them with a number.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Optimal Code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/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02E4C6-69D4-5004-AF99-2AA07C5C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07004" y="1779662"/>
                <a:ext cx="46851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6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</p:spPr>
            <p:txBody>
              <a:bodyPr/>
              <a:lstStyle/>
              <a:p>
                <a:r>
                  <a:rPr lang="en-DE" b="1" dirty="0"/>
                  <a:t>Problem</a:t>
                </a:r>
                <a:r>
                  <a:rPr lang="en-DE" dirty="0"/>
                  <a:t>: Arbitrary precision multiplication and addition in binary numbers!</a:t>
                </a:r>
              </a:p>
              <a:p>
                <a:r>
                  <a:rPr lang="en-DE" b="1" dirty="0"/>
                  <a:t>Idea</a:t>
                </a:r>
                <a:r>
                  <a:rPr lang="en-DE" dirty="0"/>
                  <a:t>: Fixed point arithmetic with 32-bit registers and 64-bit addition/multiplication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Instead of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represent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as as unsigned 32-bit integer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When updating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, multiply them by two whenever the most significant bit of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DE" sz="1200" dirty="0"/>
                  <a:t> </a:t>
                </a:r>
                <a:r>
                  <a:rPr lang="en-DE" sz="1200" b="1" dirty="0"/>
                  <a:t>and</a:t>
                </a:r>
                <a:r>
                  <a:rPr lang="en-DE" sz="1200" dirty="0"/>
                  <a:t>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sz="1200" dirty="0"/>
                  <a:t> are identical (because they cannot change anymore!)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Represent the probabilities as fixed points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DE" sz="1200" dirty="0"/>
                  <a:t> typically)</a:t>
                </a:r>
              </a:p>
              <a:p>
                <a:r>
                  <a:rPr lang="en-DE" b="1" dirty="0"/>
                  <a:t>Update</a:t>
                </a:r>
                <a:r>
                  <a:rPr lang="en-DE" dirty="0"/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lower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upper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dirty="0"/>
                  <a:t>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lower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UInt</m:t>
                      </m:r>
                      <m:r>
                        <a:rPr lang="en-US" sz="1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32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UInt</m:t>
                          </m:r>
                          <m:r>
                            <a:rPr lang="en-US" sz="1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upper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Implement all multiplications and divisions by 2 via left-/right-shifts</a:t>
                </a:r>
              </a:p>
              <a:p>
                <a:r>
                  <a:rPr lang="en-DE" b="1" dirty="0"/>
                  <a:t>Practical Considerations</a:t>
                </a:r>
                <a:r>
                  <a:rPr lang="en-DE" dirty="0"/>
                  <a:t>: The decoder would never stop because even a </a:t>
                </a:r>
                <a14:m>
                  <m:oMath xmlns:m="http://schemas.openxmlformats.org/officeDocument/2006/math">
                    <m:r>
                      <a:rPr lang="en-DE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DE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dirty="0"/>
                  <a:t> is true for the most likely value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Add a special symbol that indicates end-of-stream and encode it to later stop the decoder.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CFA99DA-A4DA-9FB8-2822-0DC3439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81576" cy="3563938"/>
              </a:xfrm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B08005-FF0E-1541-E140-6E31E96C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Arithmetic Coding: Fixed Point Arithmetic</a:t>
            </a:r>
          </a:p>
        </p:txBody>
      </p:sp>
    </p:spTree>
    <p:extLst>
      <p:ext uri="{BB962C8B-B14F-4D97-AF65-F5344CB8AC3E}">
        <p14:creationId xmlns:p14="http://schemas.microsoft.com/office/powerpoint/2010/main" val="4008345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b="1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198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Approximation</a:t>
                </a:r>
                <a:r>
                  <a:rPr lang="en-US" dirty="0"/>
                  <a:t>. Assume we receive symbols (e.g., classes) from an unknown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but we use the approximate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encoding each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sz="1200" dirty="0"/>
                  <a:t>Each symbol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an “information difference” of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200" dirty="0"/>
                  <a:t>!</a:t>
                </a:r>
              </a:p>
              <a:p>
                <a:r>
                  <a:rPr lang="en-US" b="1" dirty="0" err="1"/>
                  <a:t>Kullback-Leibler</a:t>
                </a:r>
                <a:r>
                  <a:rPr lang="en-US" b="1" dirty="0"/>
                  <a:t> Divergence (1951)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two distributions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i="1" dirty="0"/>
                  <a:t> is defined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dirty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Two properties of </a:t>
                </a:r>
                <a:r>
                  <a:rPr lang="en-US" b="1" dirty="0" err="1"/>
                  <a:t>Kullback-Leibler</a:t>
                </a:r>
                <a:r>
                  <a:rPr lang="en-US" b="1" dirty="0"/>
                  <a:t> Divergence</a:t>
                </a:r>
                <a:r>
                  <a:rPr lang="en-US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1200" dirty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0" dirty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 if and only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02177D-5EC5-29EA-11B4-75F5D0161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885801-C994-38A7-B86D-7107143E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Entropy: </a:t>
            </a:r>
            <a:r>
              <a:rPr lang="en-US" dirty="0" err="1"/>
              <a:t>Kullback-Leibler</a:t>
            </a:r>
            <a:r>
              <a:rPr lang="en-US" dirty="0"/>
              <a:t>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0A00F-558E-53E4-8B2E-AB284691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37C89-155D-8222-ED34-3F7A90845882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ED800-70C0-B475-112C-04EE765564BF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1028" name="Picture 4" descr="Dr. Richard A. Leibler">
            <a:extLst>
              <a:ext uri="{FF2B5EF4-FFF2-40B4-BE49-F238E27FC236}">
                <a16:creationId xmlns:a16="http://schemas.microsoft.com/office/drawing/2014/main" id="{98E040D4-FF48-7BEE-B713-1139D401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9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Motivation</a:t>
                </a:r>
                <a:r>
                  <a:rPr lang="en-US" dirty="0"/>
                  <a:t>: If we have a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how much information is conveyed by knowing a value of one of the variables about the other?</a:t>
                </a:r>
              </a:p>
              <a:p>
                <a:pPr lvl="1"/>
                <a:r>
                  <a:rPr lang="en-US" sz="1200" dirty="0"/>
                  <a:t>The minimal amount of information is achieved if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(in fact, this is zero information!)</a:t>
                </a:r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mutual information</a:t>
                </a:r>
                <a:r>
                  <a:rPr lang="en-US" i="1" dirty="0"/>
                  <a:t> between two random variables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 of the joint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i="1" dirty="0"/>
                  <a:t> to a fully factorizing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1" dirty="0"/>
                  <a:t>Properties of Mutual Information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for all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independent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3C20A2-75FA-32E2-6102-508F10C2E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F23C17-4E57-E221-F522-2B0BCCCA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/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solidFill>
                <a:srgbClr val="FFC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98B7C-221A-42F6-6081-7CA28E8A2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116605"/>
                <a:ext cx="1728661" cy="216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/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C16D69-DA2C-1066-0B9C-9548F2052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2404960"/>
                <a:ext cx="1296613" cy="224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/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D0DB49-DB15-7E41-55F4-6CED221A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8" y="2687173"/>
                <a:ext cx="1009667" cy="216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/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solidFill>
                <a:srgbClr val="FF000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75E3AE-E91E-E454-319C-883AA0EC5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6" y="2981024"/>
                <a:ext cx="720082" cy="224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/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solidFill>
                <a:srgbClr val="0070C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4CDAA3-3137-7373-B511-F847525EA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981024"/>
                <a:ext cx="432047" cy="224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/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solidFill>
                <a:srgbClr val="7030A0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8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3C7E07-9900-EE82-CF3E-60CFFF2E7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5909" y="2981024"/>
                <a:ext cx="576531" cy="224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363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b="1" dirty="0"/>
              <a:t>Inference Methods</a:t>
            </a:r>
          </a:p>
          <a:p>
            <a:pPr marL="614125" lvl="1" indent="-342900"/>
            <a:r>
              <a:rPr lang="en-US" altLang="en-DE" b="1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200" dirty="0"/>
                  <a:t>Binary Classification: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Regression: 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881062" lvl="2" indent="-342900"/>
                <a:r>
                  <a:rPr lang="en-US" sz="1200" dirty="0"/>
                  <a:t>Link between data and functions</a:t>
                </a:r>
              </a:p>
              <a:p>
                <a:pPr marL="881062" lvl="2" indent="-342900"/>
                <a:r>
                  <a:rPr lang="en-US" sz="1200" dirty="0"/>
                  <a:t>Normalizes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but not over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– never say “likelihood of data”!</a:t>
                </a:r>
              </a:p>
              <a:p>
                <a:pPr marL="881062" lvl="2" indent="-342900"/>
                <a:r>
                  <a:rPr lang="en-US" sz="1200" dirty="0"/>
                  <a:t>Models all assumptions how data/labels is generated from a function</a:t>
                </a:r>
              </a:p>
              <a:p>
                <a:pPr marL="342900" indent="-342900"/>
                <a:r>
                  <a:rPr lang="en-US" b="1" dirty="0"/>
                  <a:t>Key Questions in Machine Learning</a:t>
                </a:r>
                <a:r>
                  <a:rPr lang="en-US" dirty="0"/>
                  <a:t>: </a:t>
                </a:r>
              </a:p>
              <a:p>
                <a:pPr marL="611187" lvl="1" indent="-342900"/>
                <a:r>
                  <a:rPr lang="en-US" sz="1200" b="1" dirty="0"/>
                  <a:t>Prediction</a:t>
                </a:r>
                <a:r>
                  <a:rPr lang="en-US" sz="1200" dirty="0"/>
                  <a:t>: What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for an example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and having seen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611187" lvl="1" indent="-342900"/>
                <a:r>
                  <a:rPr lang="en-US" sz="1200" b="1" dirty="0"/>
                  <a:t>Decision Making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Terminology</a:t>
            </a:r>
          </a:p>
        </p:txBody>
      </p:sp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Polynomial Regression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:a16="http://schemas.microsoft.com/office/drawing/2014/main" id="{180B1EB5-AC20-34B5-3968-9D95D45C5317}"/>
              </a:ext>
            </a:extLst>
          </p:cNvPr>
          <p:cNvGrpSpPr/>
          <p:nvPr/>
        </p:nvGrpSpPr>
        <p:grpSpPr>
          <a:xfrm>
            <a:off x="358776" y="2139702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:a16="http://schemas.microsoft.com/office/drawing/2014/main" id="{A9D9D2C8-1EF5-A11F-F35B-90377B9391C5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:a16="http://schemas.microsoft.com/office/drawing/2014/main" id="{05B6C4D9-8996-AAE1-256D-C02B5A906780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:a16="http://schemas.microsoft.com/office/drawing/2014/main" id="{5346F6D9-4CD4-094B-F3F0-E9B8AFCF7934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:a16="http://schemas.microsoft.com/office/drawing/2014/main" id="{BD0C81EF-E6D4-2051-E7DE-BDF8D4DA5E79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:a16="http://schemas.microsoft.com/office/drawing/2014/main" id="{4B86AFFE-0438-D100-157C-46BABDC9917A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:a16="http://schemas.microsoft.com/office/drawing/2014/main" id="{1F4B6EF0-4E3B-A0EB-D574-510235F723A8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:a16="http://schemas.microsoft.com/office/drawing/2014/main" id="{C2204D1D-8B61-9008-965A-F4CA0525B99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:a16="http://schemas.microsoft.com/office/drawing/2014/main" id="{E7159D6C-B60C-336A-FC8A-62E95DE9E6AC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:a16="http://schemas.microsoft.com/office/drawing/2014/main" id="{F107AE65-FD7C-F227-2E14-16408B422CD0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:a16="http://schemas.microsoft.com/office/drawing/2014/main" id="{92965386-E740-2B9D-EF97-30437209AE4E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:a16="http://schemas.microsoft.com/office/drawing/2014/main" id="{347F9931-0122-B605-B018-965DCF06D232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:a16="http://schemas.microsoft.com/office/drawing/2014/main" id="{19717F2F-A510-3698-37DD-DA8915968D22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:a16="http://schemas.microsoft.com/office/drawing/2014/main" id="{B68705D3-BF25-E067-F443-9B5DB9FF6547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:a16="http://schemas.microsoft.com/office/drawing/2014/main" id="{FFC039B4-C059-A4AD-BBA6-970FFEFD8234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:a16="http://schemas.microsoft.com/office/drawing/2014/main" id="{9247DBFC-86F4-81B7-2848-1013A9AB4A85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:a16="http://schemas.microsoft.com/office/drawing/2014/main" id="{250D39DA-D23D-B8EE-CBDA-53A6D7006F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:a16="http://schemas.microsoft.com/office/drawing/2014/main" id="{7B3723E0-EEF1-8203-28E6-3A3130229A2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:a16="http://schemas.microsoft.com/office/drawing/2014/main" id="{7EEC8EF8-0BE9-13B0-325A-3E4B1DBC452E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:a16="http://schemas.microsoft.com/office/drawing/2014/main" id="{9563044A-5DBB-AD13-0F93-CD9B4C721ECC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:a16="http://schemas.microsoft.com/office/drawing/2014/main" id="{6473ED88-1428-2893-6858-9EAE75FEC9DE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:a16="http://schemas.microsoft.com/office/drawing/2014/main" id="{3767537B-37AE-35FD-14FD-4DBC10C2DBB3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:a16="http://schemas.microsoft.com/office/drawing/2014/main" id="{54A27198-8DC6-6957-3D28-79143E8D247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:a16="http://schemas.microsoft.com/office/drawing/2014/main" id="{85AF1051-4A32-E351-9505-7738BD7A23F2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:a16="http://schemas.microsoft.com/office/drawing/2014/main" id="{E7B54F18-FB96-ABB9-704D-4360DE737AFD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:a16="http://schemas.microsoft.com/office/drawing/2014/main" id="{D4730CAC-AF7B-EEEC-C401-FDEAE74EA0E8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:a16="http://schemas.microsoft.com/office/drawing/2014/main" id="{412CA854-4387-2FA5-7A71-FFF98644D9A5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:a16="http://schemas.microsoft.com/office/drawing/2014/main" id="{80DB60C9-224D-5523-EC75-85058ACDEAB8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:a16="http://schemas.microsoft.com/office/drawing/2014/main" id="{163B57D0-636D-FD21-794A-834C28D83322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:a16="http://schemas.microsoft.com/office/drawing/2014/main" id="{29DF4532-5E9F-9DE1-51D8-17A791D9FD1A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:a16="http://schemas.microsoft.com/office/drawing/2014/main" id="{3706EEF3-9A3B-75AC-F469-D7E8BD823BE8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:a16="http://schemas.microsoft.com/office/drawing/2014/main" id="{3AB674DF-7F78-2596-B08F-4C0FE31CB3BA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:a16="http://schemas.microsoft.com/office/drawing/2014/main" id="{1B40114F-67FF-C942-4B85-61091A946965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:a16="http://schemas.microsoft.com/office/drawing/2014/main" id="{02D3AAE4-7F1D-D3D3-CB76-BFB2D1653AE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:a16="http://schemas.microsoft.com/office/drawing/2014/main" id="{C88E280B-3584-39E2-A18E-2815401BCF0E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:a16="http://schemas.microsoft.com/office/drawing/2014/main" id="{D8A32147-8BE7-570D-B5C1-1767F53580F5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:a16="http://schemas.microsoft.com/office/drawing/2014/main" id="{CE528A58-8743-E99F-4A2E-FD193F6EBCE7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:a16="http://schemas.microsoft.com/office/drawing/2014/main" id="{DBB799B6-3559-662B-06F9-9032A52C5F68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:a16="http://schemas.microsoft.com/office/drawing/2014/main" id="{0FB7B91D-210A-3607-6200-9009D3344B38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:a16="http://schemas.microsoft.com/office/drawing/2014/main" id="{9809C632-C4CE-2A1D-9FE7-DE3D619A70C6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:a16="http://schemas.microsoft.com/office/drawing/2014/main" id="{5171EEDA-865E-A4B9-5227-66CEA7DF3AF5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:a16="http://schemas.microsoft.com/office/drawing/2014/main" id="{80436D0F-6149-6C7E-A8E1-00DEA7720F60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:a16="http://schemas.microsoft.com/office/drawing/2014/main" id="{858028AF-64F2-8ABF-32E4-00F204D5CC9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:a16="http://schemas.microsoft.com/office/drawing/2014/main" id="{A0C09201-C36D-8A42-9D35-63F24DA4C76B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:a16="http://schemas.microsoft.com/office/drawing/2014/main" id="{4AAB7E04-AFBC-5349-2B93-F81E326A9279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:a16="http://schemas.microsoft.com/office/drawing/2014/main" id="{F7B5EC53-11E2-B10C-551E-5D8DD7BEBC0A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:a16="http://schemas.microsoft.com/office/drawing/2014/main" id="{43A8B323-8F27-FD2C-998E-CFC679F3ECC8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:a16="http://schemas.microsoft.com/office/drawing/2014/main" id="{C2E00D9B-EFF8-1A9B-80E1-FF9CF44C5ED1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:a16="http://schemas.microsoft.com/office/drawing/2014/main" id="{53A576DB-9602-5CF5-65B6-B068380F4557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:a16="http://schemas.microsoft.com/office/drawing/2014/main" id="{8D287249-F371-3760-FDFC-A5916534FFA2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:a16="http://schemas.microsoft.com/office/drawing/2014/main" id="{06AC7E6B-8CA3-DB46-2E8B-032A01E440A0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:a16="http://schemas.microsoft.com/office/drawing/2014/main" id="{B0EB3D3E-F380-C9B1-8F2F-29901BB15175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:a16="http://schemas.microsoft.com/office/drawing/2014/main" id="{81E61F90-5C96-E7D3-A329-5B01A71A799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:a16="http://schemas.microsoft.com/office/drawing/2014/main" id="{BBD377FE-F9EB-3F9D-C8F4-AFD154C77891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:a16="http://schemas.microsoft.com/office/drawing/2014/main" id="{61EB330E-E9C8-435F-D3C5-F1693BFF2D5C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:a16="http://schemas.microsoft.com/office/drawing/2014/main" id="{060AAD03-535B-580C-3D36-D9610DC6BE93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:a16="http://schemas.microsoft.com/office/drawing/2014/main" id="{141BB4D9-E796-E351-C501-9E06FE3ED7F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:a16="http://schemas.microsoft.com/office/drawing/2014/main" id="{BCDFB9EC-7179-E89F-0D0C-46AF59960693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:a16="http://schemas.microsoft.com/office/drawing/2014/main" id="{5632838C-8840-7EAE-DB17-A5A55FD6AEED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:a16="http://schemas.microsoft.com/office/drawing/2014/main" id="{87C4DA3A-C58D-E4BD-1FA9-B02CBC2E239C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:a16="http://schemas.microsoft.com/office/drawing/2014/main" id="{C40C33FD-CD0C-916B-9292-5894BDC12F34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:a16="http://schemas.microsoft.com/office/drawing/2014/main" id="{AAF5E594-E425-BDC7-7077-DEC8F0B35379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:a16="http://schemas.microsoft.com/office/drawing/2014/main" id="{5AF497D1-1715-D919-5F1D-159130EB0C3C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:a16="http://schemas.microsoft.com/office/drawing/2014/main" id="{699BB266-7F22-E73F-F02F-0712164FE722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:a16="http://schemas.microsoft.com/office/drawing/2014/main" id="{BD98F5EB-C6C4-5FA9-F897-DE283BA581CF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:a16="http://schemas.microsoft.com/office/drawing/2014/main" id="{29A52648-1E09-4BB1-7706-B6CE977F08DC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:a16="http://schemas.microsoft.com/office/drawing/2014/main" id="{BF0CD49C-B028-2E7E-B382-42E412A47EB5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:a16="http://schemas.microsoft.com/office/drawing/2014/main" id="{539215D1-3742-3734-2516-77E3A25E3E4D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:a16="http://schemas.microsoft.com/office/drawing/2014/main" id="{CCAA51DE-ADA1-ABB6-9CEC-7D91DBF08458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:a16="http://schemas.microsoft.com/office/drawing/2014/main" id="{9BB2DCC6-7BEA-925F-B314-63F2DD4C69D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:a16="http://schemas.microsoft.com/office/drawing/2014/main" id="{7511D35E-04F8-FED9-03E8-04DA7ADEABF2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:a16="http://schemas.microsoft.com/office/drawing/2014/main" id="{873C22BF-2BCC-D027-30BE-B3236BE89C87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:a16="http://schemas.microsoft.com/office/drawing/2014/main" id="{4467B72D-05F8-E5BC-0AA2-2B437CE60EF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:a16="http://schemas.microsoft.com/office/drawing/2014/main" id="{4F1A2777-0FF3-FFE0-5DF3-C95408A6B2F6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:a16="http://schemas.microsoft.com/office/drawing/2014/main" id="{09981E39-06AF-AECE-8584-E43E7428DE1C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:a16="http://schemas.microsoft.com/office/drawing/2014/main" id="{831D029D-B4A3-701D-0AAF-C51533AA93CF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:a16="http://schemas.microsoft.com/office/drawing/2014/main" id="{2742E485-46E5-A325-3EDD-D1BE03D5A6F1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:a16="http://schemas.microsoft.com/office/drawing/2014/main" id="{3B6A3FE1-2D4E-4146-18DE-65F2726C6DDC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:a16="http://schemas.microsoft.com/office/drawing/2014/main" id="{8A0F29B1-638D-877A-8DA9-B0A8889BCA65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:a16="http://schemas.microsoft.com/office/drawing/2014/main" id="{BD3E2015-43DB-1274-650B-21555CD5A663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:a16="http://schemas.microsoft.com/office/drawing/2014/main" id="{4F8F92B3-9045-1FCA-C548-A5B714553070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:a16="http://schemas.microsoft.com/office/drawing/2014/main" id="{266443F8-53F5-BCB6-B65A-7BD1B749D733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:a16="http://schemas.microsoft.com/office/drawing/2014/main" id="{6EA81720-C247-ECD9-DBC4-26E8AC5147A0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:a16="http://schemas.microsoft.com/office/drawing/2014/main" id="{AB2984A4-5E6A-84F0-3CFB-671CD09384D1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:a16="http://schemas.microsoft.com/office/drawing/2014/main" id="{1908E314-0455-6A1F-3FF7-ABEDD15B363D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:a16="http://schemas.microsoft.com/office/drawing/2014/main" id="{1EE6BEC9-DA04-DB09-A1F2-979AC1055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347864" y="1779661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:a16="http://schemas.microsoft.com/office/drawing/2014/main" id="{BA363D7C-744F-B13B-0AB2-735DD06A8C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5939684" y="1590705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/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40E4D035-AAA3-E7FA-5D8F-374C3D96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347614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/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83BE559F-3E62-30B3-2ADA-BB467365D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9905" y="1328554"/>
                <a:ext cx="1512168" cy="518183"/>
              </a:xfrm>
              <a:prstGeom prst="rect">
                <a:avLst/>
              </a:prstGeom>
              <a:blipFill>
                <a:blip r:embed="rId7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/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34FE6AF1-C9CE-BAF6-F9B9-28B5468F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75654" y="1217833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3585" b="-1339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/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9" name="TextBox 15038">
                <a:extLst>
                  <a:ext uri="{FF2B5EF4-FFF2-40B4-BE49-F238E27FC236}">
                    <a16:creationId xmlns:a16="http://schemas.microsoft.com/office/drawing/2014/main" id="{D7D91014-6375-4114-BAC4-198768E9B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464" y="4181849"/>
                <a:ext cx="2112235" cy="378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304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  <p:bldP spid="150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Predictive distribution using the sum rule of probability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? Bayes’ rule!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6BA9C9-78F1-2641-FE1E-25B89C4659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and Predictive Distributions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50BB42-591D-210F-C498-55CEFDE7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280" t="6531" r="18500" b="8420"/>
          <a:stretch/>
        </p:blipFill>
        <p:spPr>
          <a:xfrm>
            <a:off x="5198851" y="3281385"/>
            <a:ext cx="1740193" cy="1666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87F986-06A6-80E8-2374-61BA4170E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540" t="4641" r="17240" b="8420"/>
          <a:stretch/>
        </p:blipFill>
        <p:spPr>
          <a:xfrm>
            <a:off x="3079720" y="3122901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/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ECBC4-FE83-7D9C-5890-D39D02B1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8059" y="3122901"/>
                <a:ext cx="1008112" cy="26517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/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FD82D-753C-2A5B-F7C8-0AE7830FF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122901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>
            <a:extLst>
              <a:ext uri="{FF2B5EF4-FFF2-40B4-BE49-F238E27FC236}">
                <a16:creationId xmlns:a16="http://schemas.microsoft.com/office/drawing/2014/main" id="{2E874802-C843-4362-5CB3-D9A0598B46E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2474" t="9765" r="16522" b="9531"/>
          <a:stretch/>
        </p:blipFill>
        <p:spPr>
          <a:xfrm>
            <a:off x="911459" y="3310370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/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D2C31-7C72-C517-FC3E-2A53D29C2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148798"/>
                <a:ext cx="1008112" cy="265170"/>
              </a:xfrm>
              <a:prstGeom prst="rect">
                <a:avLst/>
              </a:prstGeom>
              <a:blipFill>
                <a:blip r:embed="rId1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>
            <a:extLst>
              <a:ext uri="{FF2B5EF4-FFF2-40B4-BE49-F238E27FC236}">
                <a16:creationId xmlns:a16="http://schemas.microsoft.com/office/drawing/2014/main" id="{138ABD35-503C-1330-8EF7-13DBC64772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721" t="13841" r="28580" b="6458"/>
          <a:stretch/>
        </p:blipFill>
        <p:spPr>
          <a:xfrm>
            <a:off x="6090168" y="1296426"/>
            <a:ext cx="1960395" cy="183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/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275E6-F0AE-D76A-3C1C-708A0EC8F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66309" y="1158880"/>
                <a:ext cx="1008112" cy="265170"/>
              </a:xfrm>
              <a:prstGeom prst="rect">
                <a:avLst/>
              </a:prstGeom>
              <a:blipFill>
                <a:blip r:embed="rId14"/>
                <a:stretch>
                  <a:fillRect t="-454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36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1"/>
      <p:bldP spid="11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</a:t>
                </a:r>
              </a:p>
              <a:p>
                <a:pPr marL="881062" lvl="2" indent="-342900"/>
                <a:r>
                  <a:rPr lang="en-US" b="1" dirty="0"/>
                  <a:t>Exception</a:t>
                </a:r>
                <a:r>
                  <a:rPr lang="en-US" dirty="0"/>
                  <a:t>: If the likelihood and prior are conjugate and in the exponential family, then posterior computation is just a small number of parameter updates (additions!)</a:t>
                </a:r>
              </a:p>
              <a:p>
                <a:pPr marL="881062" lvl="2" indent="-342900"/>
                <a:endParaRPr lang="en-US" dirty="0"/>
              </a:p>
              <a:p>
                <a:pPr marL="881062" lvl="2" indent="-342900"/>
                <a:endParaRPr lang="en-US" dirty="0"/>
              </a:p>
              <a:p>
                <a:pPr marL="538162" lvl="2" indent="0">
                  <a:buNone/>
                </a:pPr>
                <a:endParaRPr lang="en-US" dirty="0"/>
              </a:p>
              <a:p>
                <a:pPr marL="881062" lvl="2" indent="-342900"/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/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369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r>
                            <a:rPr lang="en-US" sz="1200" b="1" dirty="0"/>
                            <a:t>Likelihood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Conjugate 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u="none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u="none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u="none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u="none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u="non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62565330-FF6B-D916-1A45-7414114BAB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0909525"/>
                  </p:ext>
                </p:extLst>
              </p:nvPr>
            </p:nvGraphicFramePr>
            <p:xfrm>
              <a:off x="899122" y="3014778"/>
              <a:ext cx="6336705" cy="11233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12235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112235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4545" r="-201198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Model</a:t>
                          </a:r>
                          <a:r>
                            <a:rPr lang="en-US" sz="1200" b="1" baseline="0" dirty="0"/>
                            <a:t> Parameter</a:t>
                          </a:r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4545" r="-1796" b="-3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119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100000" r="-102410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100000" r="-1796" b="-1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209091" r="-20119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209091" r="-102410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209091" r="-1796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28083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t="-309091" r="-20119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602" t="-309091" r="-1024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99401" t="-309091" r="-1796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b="1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b="1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Decision Theory</a:t>
                </a:r>
                <a:r>
                  <a:rPr lang="en-US" dirty="0"/>
                  <a:t>: </a:t>
                </a:r>
                <a:r>
                  <a:rPr lang="en-US" i="1" dirty="0"/>
                  <a:t>Decision theory is concerned with the theory of making decisions based on uncertain outcomes and assigning numerical consequences to the outcome.</a:t>
                </a:r>
              </a:p>
              <a:p>
                <a:pPr lvl="1"/>
                <a:r>
                  <a:rPr lang="en-US" sz="1200" b="1" dirty="0"/>
                  <a:t>Answers</a:t>
                </a:r>
                <a:r>
                  <a:rPr lang="en-US" sz="1200" dirty="0"/>
                  <a:t> the second </a:t>
                </a:r>
                <a:r>
                  <a:rPr lang="en-US" sz="1200" b="1" dirty="0"/>
                  <a:t>key question of machine learning</a:t>
                </a:r>
                <a:r>
                  <a:rPr lang="en-US" sz="1200" dirty="0"/>
                  <a:t>: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shall be made for an example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having seen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dirty="0"/>
                  <a:t>Requires knowledge of the numerical consequence of taking an action (</a:t>
                </a:r>
                <a:r>
                  <a:rPr lang="en-US" sz="1200" b="1" i="1" dirty="0"/>
                  <a:t>loss</a:t>
                </a:r>
                <a:r>
                  <a:rPr lang="en-US" sz="1200" dirty="0"/>
                  <a:t> or </a:t>
                </a:r>
                <a:r>
                  <a:rPr lang="en-US" sz="1200" b="1" i="1" dirty="0"/>
                  <a:t>utility</a:t>
                </a:r>
                <a:r>
                  <a:rPr lang="en-US" sz="1200" b="1" dirty="0"/>
                  <a:t> function</a:t>
                </a:r>
                <a:r>
                  <a:rPr lang="en-US" sz="1200" dirty="0"/>
                  <a:t>)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Giving a treatment after a cancer treatment (economic costs?!)</a:t>
                </a:r>
              </a:p>
              <a:p>
                <a:pPr lvl="2">
                  <a:buFont typeface="+mj-lt"/>
                  <a:buAutoNum type="arabicPeriod"/>
                </a:pPr>
                <a:r>
                  <a:rPr lang="en-US" sz="1200" dirty="0"/>
                  <a:t>Deciding which advertisement to show on a search result page (bids!)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479C246-CC53-DA4F-94CF-C1924AE3C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7B9F10F-0F18-A908-112C-0EFE9A4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3F44EF-AD09-1319-DCFC-5AED9E9A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87627"/>
              </p:ext>
            </p:extLst>
          </p:nvPr>
        </p:nvGraphicFramePr>
        <p:xfrm>
          <a:off x="7235826" y="1406366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12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5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determined by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and setting it to zero gives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r>
                  <a:rPr lang="en-US" b="1" dirty="0"/>
                  <a:t>Reinforcement Learning</a:t>
                </a:r>
                <a:r>
                  <a:rPr lang="en-US" dirty="0"/>
                  <a:t> is optimizing the expected loss over an (infinite) sequence of predictions, not just for one prediction!</a:t>
                </a:r>
                <a:endParaRPr lang="en-US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3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</a:t>
            </a:r>
          </a:p>
        </p:txBody>
      </p:sp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Information Theory</a:t>
            </a:r>
          </a:p>
          <a:p>
            <a:pPr marL="614125" lvl="1" indent="-342900"/>
            <a:r>
              <a:rPr lang="en-US" altLang="en-DE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Classification 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E966FF3D-02C8-5342-2843-B2C0F35A547B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0 h 3090991"/>
              <a:gd name="connsiteX1" fmla="*/ 59060 w 4724788"/>
              <a:gd name="connsiteY1" fmla="*/ 5945 h 3090991"/>
              <a:gd name="connsiteX2" fmla="*/ 118120 w 4724788"/>
              <a:gd name="connsiteY2" fmla="*/ 12489 h 3090991"/>
              <a:gd name="connsiteX3" fmla="*/ 177179 w 4724788"/>
              <a:gd name="connsiteY3" fmla="*/ 19689 h 3090991"/>
              <a:gd name="connsiteX4" fmla="*/ 236239 w 4724788"/>
              <a:gd name="connsiteY4" fmla="*/ 27609 h 3090991"/>
              <a:gd name="connsiteX5" fmla="*/ 295299 w 4724788"/>
              <a:gd name="connsiteY5" fmla="*/ 36315 h 3090991"/>
              <a:gd name="connsiteX6" fmla="*/ 354359 w 4724788"/>
              <a:gd name="connsiteY6" fmla="*/ 45880 h 3090991"/>
              <a:gd name="connsiteX7" fmla="*/ 413418 w 4724788"/>
              <a:gd name="connsiteY7" fmla="*/ 56384 h 3090991"/>
              <a:gd name="connsiteX8" fmla="*/ 472478 w 4724788"/>
              <a:gd name="connsiteY8" fmla="*/ 67909 h 3090991"/>
              <a:gd name="connsiteX9" fmla="*/ 531538 w 4724788"/>
              <a:gd name="connsiteY9" fmla="*/ 80547 h 3090991"/>
              <a:gd name="connsiteX10" fmla="*/ 590598 w 4724788"/>
              <a:gd name="connsiteY10" fmla="*/ 94393 h 3090991"/>
              <a:gd name="connsiteX11" fmla="*/ 649660 w 4724788"/>
              <a:gd name="connsiteY11" fmla="*/ 109553 h 3090991"/>
              <a:gd name="connsiteX12" fmla="*/ 708720 w 4724788"/>
              <a:gd name="connsiteY12" fmla="*/ 126131 h 3090991"/>
              <a:gd name="connsiteX13" fmla="*/ 767779 w 4724788"/>
              <a:gd name="connsiteY13" fmla="*/ 144243 h 3090991"/>
              <a:gd name="connsiteX14" fmla="*/ 826839 w 4724788"/>
              <a:gd name="connsiteY14" fmla="*/ 164012 h 3090991"/>
              <a:gd name="connsiteX15" fmla="*/ 885899 w 4724788"/>
              <a:gd name="connsiteY15" fmla="*/ 185557 h 3090991"/>
              <a:gd name="connsiteX16" fmla="*/ 944959 w 4724788"/>
              <a:gd name="connsiteY16" fmla="*/ 209010 h 3090991"/>
              <a:gd name="connsiteX17" fmla="*/ 1004018 w 4724788"/>
              <a:gd name="connsiteY17" fmla="*/ 234501 h 3090991"/>
              <a:gd name="connsiteX18" fmla="*/ 1063078 w 4724788"/>
              <a:gd name="connsiteY18" fmla="*/ 262162 h 3090991"/>
              <a:gd name="connsiteX19" fmla="*/ 1122138 w 4724788"/>
              <a:gd name="connsiteY19" fmla="*/ 292130 h 3090991"/>
              <a:gd name="connsiteX20" fmla="*/ 1181198 w 4724788"/>
              <a:gd name="connsiteY20" fmla="*/ 324534 h 3090991"/>
              <a:gd name="connsiteX21" fmla="*/ 1240257 w 4724788"/>
              <a:gd name="connsiteY21" fmla="*/ 359500 h 3090991"/>
              <a:gd name="connsiteX22" fmla="*/ 1299317 w 4724788"/>
              <a:gd name="connsiteY22" fmla="*/ 397150 h 3090991"/>
              <a:gd name="connsiteX23" fmla="*/ 1358377 w 4724788"/>
              <a:gd name="connsiteY23" fmla="*/ 437596 h 3090991"/>
              <a:gd name="connsiteX24" fmla="*/ 1417437 w 4724788"/>
              <a:gd name="connsiteY24" fmla="*/ 480935 h 3090991"/>
              <a:gd name="connsiteX25" fmla="*/ 1476496 w 4724788"/>
              <a:gd name="connsiteY25" fmla="*/ 527245 h 3090991"/>
              <a:gd name="connsiteX26" fmla="*/ 1535556 w 4724788"/>
              <a:gd name="connsiteY26" fmla="*/ 576594 h 3090991"/>
              <a:gd name="connsiteX27" fmla="*/ 1594616 w 4724788"/>
              <a:gd name="connsiteY27" fmla="*/ 629013 h 3090991"/>
              <a:gd name="connsiteX28" fmla="*/ 1653666 w 4724788"/>
              <a:gd name="connsiteY28" fmla="*/ 684515 h 3090991"/>
              <a:gd name="connsiteX29" fmla="*/ 1712745 w 4724788"/>
              <a:gd name="connsiteY29" fmla="*/ 743077 h 3090991"/>
              <a:gd name="connsiteX30" fmla="*/ 1771800 w 4724788"/>
              <a:gd name="connsiteY30" fmla="*/ 804644 h 3090991"/>
              <a:gd name="connsiteX31" fmla="*/ 1830855 w 4724788"/>
              <a:gd name="connsiteY31" fmla="*/ 869121 h 3090991"/>
              <a:gd name="connsiteX32" fmla="*/ 1889910 w 4724788"/>
              <a:gd name="connsiteY32" fmla="*/ 936373 h 3090991"/>
              <a:gd name="connsiteX33" fmla="*/ 1948965 w 4724788"/>
              <a:gd name="connsiteY33" fmla="*/ 1006229 h 3090991"/>
              <a:gd name="connsiteX34" fmla="*/ 2008044 w 4724788"/>
              <a:gd name="connsiteY34" fmla="*/ 1078471 h 3090991"/>
              <a:gd name="connsiteX35" fmla="*/ 2067099 w 4724788"/>
              <a:gd name="connsiteY35" fmla="*/ 1152850 h 3090991"/>
              <a:gd name="connsiteX36" fmla="*/ 2126154 w 4724788"/>
              <a:gd name="connsiteY36" fmla="*/ 1229069 h 3090991"/>
              <a:gd name="connsiteX37" fmla="*/ 2185209 w 4724788"/>
              <a:gd name="connsiteY37" fmla="*/ 1306807 h 3090991"/>
              <a:gd name="connsiteX38" fmla="*/ 2244264 w 4724788"/>
              <a:gd name="connsiteY38" fmla="*/ 1385710 h 3090991"/>
              <a:gd name="connsiteX39" fmla="*/ 2303343 w 4724788"/>
              <a:gd name="connsiteY39" fmla="*/ 1465403 h 3090991"/>
              <a:gd name="connsiteX40" fmla="*/ 2362398 w 4724788"/>
              <a:gd name="connsiteY40" fmla="*/ 1545494 h 3090991"/>
              <a:gd name="connsiteX41" fmla="*/ 2421453 w 4724788"/>
              <a:gd name="connsiteY41" fmla="*/ 1625585 h 3090991"/>
              <a:gd name="connsiteX42" fmla="*/ 2480508 w 4724788"/>
              <a:gd name="connsiteY42" fmla="*/ 1705278 h 3090991"/>
              <a:gd name="connsiteX43" fmla="*/ 2539587 w 4724788"/>
              <a:gd name="connsiteY43" fmla="*/ 1784181 h 3090991"/>
              <a:gd name="connsiteX44" fmla="*/ 2598642 w 4724788"/>
              <a:gd name="connsiteY44" fmla="*/ 1861919 h 3090991"/>
              <a:gd name="connsiteX45" fmla="*/ 2657697 w 4724788"/>
              <a:gd name="connsiteY45" fmla="*/ 1938138 h 3090991"/>
              <a:gd name="connsiteX46" fmla="*/ 2716752 w 4724788"/>
              <a:gd name="connsiteY46" fmla="*/ 2012517 h 3090991"/>
              <a:gd name="connsiteX47" fmla="*/ 2775807 w 4724788"/>
              <a:gd name="connsiteY47" fmla="*/ 2084759 h 3090991"/>
              <a:gd name="connsiteX48" fmla="*/ 2834885 w 4724788"/>
              <a:gd name="connsiteY48" fmla="*/ 2154615 h 3090991"/>
              <a:gd name="connsiteX49" fmla="*/ 2893940 w 4724788"/>
              <a:gd name="connsiteY49" fmla="*/ 2221859 h 3090991"/>
              <a:gd name="connsiteX50" fmla="*/ 2952996 w 4724788"/>
              <a:gd name="connsiteY50" fmla="*/ 2286344 h 3090991"/>
              <a:gd name="connsiteX51" fmla="*/ 3012050 w 4724788"/>
              <a:gd name="connsiteY51" fmla="*/ 2347899 h 3090991"/>
              <a:gd name="connsiteX52" fmla="*/ 3071105 w 4724788"/>
              <a:gd name="connsiteY52" fmla="*/ 2406478 h 3090991"/>
              <a:gd name="connsiteX53" fmla="*/ 3130184 w 4724788"/>
              <a:gd name="connsiteY53" fmla="*/ 2461985 h 3090991"/>
              <a:gd name="connsiteX54" fmla="*/ 3189239 w 4724788"/>
              <a:gd name="connsiteY54" fmla="*/ 2514396 h 3090991"/>
              <a:gd name="connsiteX55" fmla="*/ 3248294 w 4724788"/>
              <a:gd name="connsiteY55" fmla="*/ 2563735 h 3090991"/>
              <a:gd name="connsiteX56" fmla="*/ 3307349 w 4724788"/>
              <a:gd name="connsiteY56" fmla="*/ 2610051 h 3090991"/>
              <a:gd name="connsiteX57" fmla="*/ 3366404 w 4724788"/>
              <a:gd name="connsiteY57" fmla="*/ 2653390 h 3090991"/>
              <a:gd name="connsiteX58" fmla="*/ 3425483 w 4724788"/>
              <a:gd name="connsiteY58" fmla="*/ 2693847 h 3090991"/>
              <a:gd name="connsiteX59" fmla="*/ 3484538 w 4724788"/>
              <a:gd name="connsiteY59" fmla="*/ 2731495 h 3090991"/>
              <a:gd name="connsiteX60" fmla="*/ 3543593 w 4724788"/>
              <a:gd name="connsiteY60" fmla="*/ 2766451 h 3090991"/>
              <a:gd name="connsiteX61" fmla="*/ 3602648 w 4724788"/>
              <a:gd name="connsiteY61" fmla="*/ 2798860 h 3090991"/>
              <a:gd name="connsiteX62" fmla="*/ 3661703 w 4724788"/>
              <a:gd name="connsiteY62" fmla="*/ 2828816 h 3090991"/>
              <a:gd name="connsiteX63" fmla="*/ 3720782 w 4724788"/>
              <a:gd name="connsiteY63" fmla="*/ 2856486 h 3090991"/>
              <a:gd name="connsiteX64" fmla="*/ 3779837 w 4724788"/>
              <a:gd name="connsiteY64" fmla="*/ 2881990 h 3090991"/>
              <a:gd name="connsiteX65" fmla="*/ 3838892 w 4724788"/>
              <a:gd name="connsiteY65" fmla="*/ 2905421 h 3090991"/>
              <a:gd name="connsiteX66" fmla="*/ 3897947 w 4724788"/>
              <a:gd name="connsiteY66" fmla="*/ 2926971 h 3090991"/>
              <a:gd name="connsiteX67" fmla="*/ 3957002 w 4724788"/>
              <a:gd name="connsiteY67" fmla="*/ 2946736 h 3090991"/>
              <a:gd name="connsiteX68" fmla="*/ 4016081 w 4724788"/>
              <a:gd name="connsiteY68" fmla="*/ 2964857 h 3090991"/>
              <a:gd name="connsiteX69" fmla="*/ 4075136 w 4724788"/>
              <a:gd name="connsiteY69" fmla="*/ 2981431 h 3090991"/>
              <a:gd name="connsiteX70" fmla="*/ 4134191 w 4724788"/>
              <a:gd name="connsiteY70" fmla="*/ 2996599 h 3090991"/>
              <a:gd name="connsiteX71" fmla="*/ 4193246 w 4724788"/>
              <a:gd name="connsiteY71" fmla="*/ 3010434 h 3090991"/>
              <a:gd name="connsiteX72" fmla="*/ 4252301 w 4724788"/>
              <a:gd name="connsiteY72" fmla="*/ 3023079 h 3090991"/>
              <a:gd name="connsiteX73" fmla="*/ 4311380 w 4724788"/>
              <a:gd name="connsiteY73" fmla="*/ 3034604 h 3090991"/>
              <a:gd name="connsiteX74" fmla="*/ 4370434 w 4724788"/>
              <a:gd name="connsiteY74" fmla="*/ 3045105 h 3090991"/>
              <a:gd name="connsiteX75" fmla="*/ 4429490 w 4724788"/>
              <a:gd name="connsiteY75" fmla="*/ 3054678 h 3090991"/>
              <a:gd name="connsiteX76" fmla="*/ 4488545 w 4724788"/>
              <a:gd name="connsiteY76" fmla="*/ 3063369 h 3090991"/>
              <a:gd name="connsiteX77" fmla="*/ 4547600 w 4724788"/>
              <a:gd name="connsiteY77" fmla="*/ 3071299 h 3090991"/>
              <a:gd name="connsiteX78" fmla="*/ 4606678 w 4724788"/>
              <a:gd name="connsiteY78" fmla="*/ 3078490 h 3090991"/>
              <a:gd name="connsiteX79" fmla="*/ 4665733 w 4724788"/>
              <a:gd name="connsiteY79" fmla="*/ 3085039 h 3090991"/>
              <a:gd name="connsiteX80" fmla="*/ 4724788 w 4724788"/>
              <a:gd name="connsiteY80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0"/>
                </a:moveTo>
                <a:lnTo>
                  <a:pt x="59060" y="5945"/>
                </a:lnTo>
                <a:lnTo>
                  <a:pt x="118120" y="12489"/>
                </a:lnTo>
                <a:lnTo>
                  <a:pt x="177179" y="19689"/>
                </a:lnTo>
                <a:lnTo>
                  <a:pt x="236239" y="27609"/>
                </a:lnTo>
                <a:lnTo>
                  <a:pt x="295299" y="36315"/>
                </a:lnTo>
                <a:lnTo>
                  <a:pt x="354359" y="45880"/>
                </a:lnTo>
                <a:lnTo>
                  <a:pt x="413418" y="56384"/>
                </a:lnTo>
                <a:lnTo>
                  <a:pt x="472478" y="67909"/>
                </a:lnTo>
                <a:lnTo>
                  <a:pt x="531538" y="80547"/>
                </a:lnTo>
                <a:lnTo>
                  <a:pt x="590598" y="94393"/>
                </a:lnTo>
                <a:lnTo>
                  <a:pt x="649660" y="109553"/>
                </a:lnTo>
                <a:lnTo>
                  <a:pt x="708720" y="126131"/>
                </a:lnTo>
                <a:lnTo>
                  <a:pt x="767779" y="144243"/>
                </a:lnTo>
                <a:lnTo>
                  <a:pt x="826839" y="164012"/>
                </a:lnTo>
                <a:lnTo>
                  <a:pt x="885899" y="185557"/>
                </a:lnTo>
                <a:lnTo>
                  <a:pt x="944959" y="209010"/>
                </a:lnTo>
                <a:lnTo>
                  <a:pt x="1004018" y="234501"/>
                </a:lnTo>
                <a:lnTo>
                  <a:pt x="1063078" y="262162"/>
                </a:lnTo>
                <a:lnTo>
                  <a:pt x="1122138" y="292130"/>
                </a:lnTo>
                <a:lnTo>
                  <a:pt x="1181198" y="324534"/>
                </a:lnTo>
                <a:lnTo>
                  <a:pt x="1240257" y="359500"/>
                </a:lnTo>
                <a:lnTo>
                  <a:pt x="1299317" y="397150"/>
                </a:lnTo>
                <a:lnTo>
                  <a:pt x="1358377" y="437596"/>
                </a:lnTo>
                <a:lnTo>
                  <a:pt x="1417437" y="480935"/>
                </a:lnTo>
                <a:lnTo>
                  <a:pt x="1476496" y="527245"/>
                </a:lnTo>
                <a:lnTo>
                  <a:pt x="1535556" y="576594"/>
                </a:lnTo>
                <a:lnTo>
                  <a:pt x="1594616" y="629013"/>
                </a:lnTo>
                <a:lnTo>
                  <a:pt x="1653666" y="684515"/>
                </a:lnTo>
                <a:lnTo>
                  <a:pt x="1712745" y="743077"/>
                </a:lnTo>
                <a:lnTo>
                  <a:pt x="1771800" y="804644"/>
                </a:lnTo>
                <a:lnTo>
                  <a:pt x="1830855" y="869121"/>
                </a:lnTo>
                <a:lnTo>
                  <a:pt x="1889910" y="936373"/>
                </a:lnTo>
                <a:lnTo>
                  <a:pt x="1948965" y="1006229"/>
                </a:lnTo>
                <a:lnTo>
                  <a:pt x="2008044" y="1078471"/>
                </a:lnTo>
                <a:lnTo>
                  <a:pt x="2067099" y="1152850"/>
                </a:lnTo>
                <a:lnTo>
                  <a:pt x="2126154" y="1229069"/>
                </a:lnTo>
                <a:lnTo>
                  <a:pt x="2185209" y="1306807"/>
                </a:lnTo>
                <a:lnTo>
                  <a:pt x="2244264" y="1385710"/>
                </a:lnTo>
                <a:lnTo>
                  <a:pt x="2303343" y="1465403"/>
                </a:lnTo>
                <a:lnTo>
                  <a:pt x="2362398" y="1545494"/>
                </a:lnTo>
                <a:lnTo>
                  <a:pt x="2421453" y="1625585"/>
                </a:lnTo>
                <a:lnTo>
                  <a:pt x="2480508" y="1705278"/>
                </a:lnTo>
                <a:lnTo>
                  <a:pt x="2539587" y="1784181"/>
                </a:lnTo>
                <a:lnTo>
                  <a:pt x="2598642" y="1861919"/>
                </a:lnTo>
                <a:lnTo>
                  <a:pt x="2657697" y="1938138"/>
                </a:lnTo>
                <a:lnTo>
                  <a:pt x="2716752" y="2012517"/>
                </a:lnTo>
                <a:lnTo>
                  <a:pt x="2775807" y="2084759"/>
                </a:lnTo>
                <a:lnTo>
                  <a:pt x="2834885" y="2154615"/>
                </a:lnTo>
                <a:lnTo>
                  <a:pt x="2893940" y="2221859"/>
                </a:lnTo>
                <a:lnTo>
                  <a:pt x="2952996" y="2286344"/>
                </a:lnTo>
                <a:lnTo>
                  <a:pt x="3012050" y="2347899"/>
                </a:lnTo>
                <a:lnTo>
                  <a:pt x="3071105" y="2406478"/>
                </a:lnTo>
                <a:lnTo>
                  <a:pt x="3130184" y="2461985"/>
                </a:lnTo>
                <a:lnTo>
                  <a:pt x="3189239" y="2514396"/>
                </a:lnTo>
                <a:lnTo>
                  <a:pt x="3248294" y="2563735"/>
                </a:lnTo>
                <a:lnTo>
                  <a:pt x="3307349" y="2610051"/>
                </a:lnTo>
                <a:lnTo>
                  <a:pt x="3366404" y="2653390"/>
                </a:lnTo>
                <a:lnTo>
                  <a:pt x="3425483" y="2693847"/>
                </a:lnTo>
                <a:lnTo>
                  <a:pt x="3484538" y="2731495"/>
                </a:lnTo>
                <a:lnTo>
                  <a:pt x="3543593" y="2766451"/>
                </a:lnTo>
                <a:lnTo>
                  <a:pt x="3602648" y="2798860"/>
                </a:lnTo>
                <a:lnTo>
                  <a:pt x="3661703" y="2828816"/>
                </a:lnTo>
                <a:lnTo>
                  <a:pt x="3720782" y="2856486"/>
                </a:lnTo>
                <a:lnTo>
                  <a:pt x="3779837" y="2881990"/>
                </a:lnTo>
                <a:lnTo>
                  <a:pt x="3838892" y="2905421"/>
                </a:lnTo>
                <a:lnTo>
                  <a:pt x="3897947" y="2926971"/>
                </a:lnTo>
                <a:lnTo>
                  <a:pt x="3957002" y="2946736"/>
                </a:lnTo>
                <a:lnTo>
                  <a:pt x="4016081" y="2964857"/>
                </a:lnTo>
                <a:lnTo>
                  <a:pt x="4075136" y="2981431"/>
                </a:lnTo>
                <a:lnTo>
                  <a:pt x="4134191" y="2996599"/>
                </a:lnTo>
                <a:lnTo>
                  <a:pt x="4193246" y="3010434"/>
                </a:lnTo>
                <a:lnTo>
                  <a:pt x="4252301" y="3023079"/>
                </a:lnTo>
                <a:lnTo>
                  <a:pt x="4311380" y="3034604"/>
                </a:lnTo>
                <a:lnTo>
                  <a:pt x="4370434" y="3045105"/>
                </a:lnTo>
                <a:lnTo>
                  <a:pt x="4429490" y="3054678"/>
                </a:lnTo>
                <a:lnTo>
                  <a:pt x="4488545" y="3063369"/>
                </a:lnTo>
                <a:lnTo>
                  <a:pt x="4547600" y="3071299"/>
                </a:lnTo>
                <a:lnTo>
                  <a:pt x="4606678" y="3078490"/>
                </a:lnTo>
                <a:lnTo>
                  <a:pt x="4665733" y="3085039"/>
                </a:lnTo>
                <a:lnTo>
                  <a:pt x="4724788" y="3090992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93FF2B7-C4A7-834F-6B07-96A05E08D57A}"/>
              </a:ext>
            </a:extLst>
          </p:cNvPr>
          <p:cNvSpPr/>
          <p:nvPr/>
        </p:nvSpPr>
        <p:spPr>
          <a:xfrm>
            <a:off x="4025481" y="4929492"/>
            <a:ext cx="78224" cy="71151"/>
          </a:xfrm>
          <a:custGeom>
            <a:avLst/>
            <a:gdLst>
              <a:gd name="connsiteX0" fmla="*/ 78224 w 78224"/>
              <a:gd name="connsiteY0" fmla="*/ 10335 h 71151"/>
              <a:gd name="connsiteX1" fmla="*/ 75557 w 78224"/>
              <a:gd name="connsiteY1" fmla="*/ 17098 h 71151"/>
              <a:gd name="connsiteX2" fmla="*/ 69795 w 78224"/>
              <a:gd name="connsiteY2" fmla="*/ 19479 h 71151"/>
              <a:gd name="connsiteX3" fmla="*/ 65342 w 78224"/>
              <a:gd name="connsiteY3" fmla="*/ 17788 h 71151"/>
              <a:gd name="connsiteX4" fmla="*/ 63818 w 78224"/>
              <a:gd name="connsiteY4" fmla="*/ 13954 h 71151"/>
              <a:gd name="connsiteX5" fmla="*/ 65961 w 78224"/>
              <a:gd name="connsiteY5" fmla="*/ 8501 h 71151"/>
              <a:gd name="connsiteX6" fmla="*/ 71319 w 78224"/>
              <a:gd name="connsiteY6" fmla="*/ 5429 h 71151"/>
              <a:gd name="connsiteX7" fmla="*/ 63508 w 78224"/>
              <a:gd name="connsiteY7" fmla="*/ 3453 h 71151"/>
              <a:gd name="connsiteX8" fmla="*/ 57745 w 78224"/>
              <a:gd name="connsiteY8" fmla="*/ 5048 h 71151"/>
              <a:gd name="connsiteX9" fmla="*/ 53530 w 78224"/>
              <a:gd name="connsiteY9" fmla="*/ 8739 h 71151"/>
              <a:gd name="connsiteX10" fmla="*/ 50625 w 78224"/>
              <a:gd name="connsiteY10" fmla="*/ 13788 h 71151"/>
              <a:gd name="connsiteX11" fmla="*/ 48792 w 78224"/>
              <a:gd name="connsiteY11" fmla="*/ 18479 h 71151"/>
              <a:gd name="connsiteX12" fmla="*/ 47935 w 78224"/>
              <a:gd name="connsiteY12" fmla="*/ 22003 h 71151"/>
              <a:gd name="connsiteX13" fmla="*/ 42577 w 78224"/>
              <a:gd name="connsiteY13" fmla="*/ 43482 h 71151"/>
              <a:gd name="connsiteX14" fmla="*/ 39957 w 78224"/>
              <a:gd name="connsiteY14" fmla="*/ 57269 h 71151"/>
              <a:gd name="connsiteX15" fmla="*/ 42101 w 78224"/>
              <a:gd name="connsiteY15" fmla="*/ 64723 h 71151"/>
              <a:gd name="connsiteX16" fmla="*/ 48554 w 78224"/>
              <a:gd name="connsiteY16" fmla="*/ 67628 h 71151"/>
              <a:gd name="connsiteX17" fmla="*/ 52149 w 78224"/>
              <a:gd name="connsiteY17" fmla="*/ 67175 h 71151"/>
              <a:gd name="connsiteX18" fmla="*/ 56531 w 78224"/>
              <a:gd name="connsiteY18" fmla="*/ 65246 h 71151"/>
              <a:gd name="connsiteX19" fmla="*/ 61270 w 78224"/>
              <a:gd name="connsiteY19" fmla="*/ 61651 h 71151"/>
              <a:gd name="connsiteX20" fmla="*/ 65818 w 78224"/>
              <a:gd name="connsiteY20" fmla="*/ 55674 h 71151"/>
              <a:gd name="connsiteX21" fmla="*/ 69485 w 78224"/>
              <a:gd name="connsiteY21" fmla="*/ 47077 h 71151"/>
              <a:gd name="connsiteX22" fmla="*/ 71485 w 78224"/>
              <a:gd name="connsiteY22" fmla="*/ 45387 h 71151"/>
              <a:gd name="connsiteX23" fmla="*/ 73390 w 78224"/>
              <a:gd name="connsiteY23" fmla="*/ 46935 h 71151"/>
              <a:gd name="connsiteX24" fmla="*/ 72319 w 78224"/>
              <a:gd name="connsiteY24" fmla="*/ 50983 h 71151"/>
              <a:gd name="connsiteX25" fmla="*/ 69104 w 78224"/>
              <a:gd name="connsiteY25" fmla="*/ 57198 h 71151"/>
              <a:gd name="connsiteX26" fmla="*/ 64127 w 78224"/>
              <a:gd name="connsiteY26" fmla="*/ 63794 h 71151"/>
              <a:gd name="connsiteX27" fmla="*/ 57055 w 78224"/>
              <a:gd name="connsiteY27" fmla="*/ 69009 h 71151"/>
              <a:gd name="connsiteX28" fmla="*/ 48244 w 78224"/>
              <a:gd name="connsiteY28" fmla="*/ 71152 h 71151"/>
              <a:gd name="connsiteX29" fmla="*/ 37267 w 78224"/>
              <a:gd name="connsiteY29" fmla="*/ 67628 h 71151"/>
              <a:gd name="connsiteX30" fmla="*/ 31290 w 78224"/>
              <a:gd name="connsiteY30" fmla="*/ 59198 h 71151"/>
              <a:gd name="connsiteX31" fmla="*/ 30385 w 78224"/>
              <a:gd name="connsiteY31" fmla="*/ 60817 h 71151"/>
              <a:gd name="connsiteX32" fmla="*/ 28218 w 78224"/>
              <a:gd name="connsiteY32" fmla="*/ 63794 h 71151"/>
              <a:gd name="connsiteX33" fmla="*/ 24932 w 78224"/>
              <a:gd name="connsiteY33" fmla="*/ 67318 h 71151"/>
              <a:gd name="connsiteX34" fmla="*/ 20407 w 78224"/>
              <a:gd name="connsiteY34" fmla="*/ 69937 h 71151"/>
              <a:gd name="connsiteX35" fmla="*/ 14811 w 78224"/>
              <a:gd name="connsiteY35" fmla="*/ 71152 h 71151"/>
              <a:gd name="connsiteX36" fmla="*/ 7834 w 78224"/>
              <a:gd name="connsiteY36" fmla="*/ 70080 h 71151"/>
              <a:gd name="connsiteX37" fmla="*/ 2310 w 78224"/>
              <a:gd name="connsiteY37" fmla="*/ 66556 h 71151"/>
              <a:gd name="connsiteX38" fmla="*/ 0 w 78224"/>
              <a:gd name="connsiteY38" fmla="*/ 60722 h 71151"/>
              <a:gd name="connsiteX39" fmla="*/ 2548 w 78224"/>
              <a:gd name="connsiteY39" fmla="*/ 54364 h 71151"/>
              <a:gd name="connsiteX40" fmla="*/ 8668 w 78224"/>
              <a:gd name="connsiteY40" fmla="*/ 51673 h 71151"/>
              <a:gd name="connsiteX41" fmla="*/ 12668 w 78224"/>
              <a:gd name="connsiteY41" fmla="*/ 52983 h 71151"/>
              <a:gd name="connsiteX42" fmla="*/ 14502 w 78224"/>
              <a:gd name="connsiteY42" fmla="*/ 57126 h 71151"/>
              <a:gd name="connsiteX43" fmla="*/ 12359 w 78224"/>
              <a:gd name="connsiteY43" fmla="*/ 62651 h 71151"/>
              <a:gd name="connsiteX44" fmla="*/ 7144 w 78224"/>
              <a:gd name="connsiteY44" fmla="*/ 65627 h 71151"/>
              <a:gd name="connsiteX45" fmla="*/ 14954 w 78224"/>
              <a:gd name="connsiteY45" fmla="*/ 67628 h 71151"/>
              <a:gd name="connsiteX46" fmla="*/ 24003 w 78224"/>
              <a:gd name="connsiteY46" fmla="*/ 63175 h 71151"/>
              <a:gd name="connsiteX47" fmla="*/ 29909 w 78224"/>
              <a:gd name="connsiteY47" fmla="*/ 51292 h 71151"/>
              <a:gd name="connsiteX48" fmla="*/ 36505 w 78224"/>
              <a:gd name="connsiteY48" fmla="*/ 25456 h 71151"/>
              <a:gd name="connsiteX49" fmla="*/ 38362 w 78224"/>
              <a:gd name="connsiteY49" fmla="*/ 13954 h 71151"/>
              <a:gd name="connsiteX50" fmla="*/ 37505 w 78224"/>
              <a:gd name="connsiteY50" fmla="*/ 8501 h 71151"/>
              <a:gd name="connsiteX51" fmla="*/ 35195 w 78224"/>
              <a:gd name="connsiteY51" fmla="*/ 5287 h 71151"/>
              <a:gd name="connsiteX52" fmla="*/ 32528 w 78224"/>
              <a:gd name="connsiteY52" fmla="*/ 3834 h 71151"/>
              <a:gd name="connsiteX53" fmla="*/ 29909 w 78224"/>
              <a:gd name="connsiteY53" fmla="*/ 3453 h 71151"/>
              <a:gd name="connsiteX54" fmla="*/ 25003 w 78224"/>
              <a:gd name="connsiteY54" fmla="*/ 4358 h 71151"/>
              <a:gd name="connsiteX55" fmla="*/ 19407 w 78224"/>
              <a:gd name="connsiteY55" fmla="*/ 7429 h 71151"/>
              <a:gd name="connsiteX56" fmla="*/ 13573 w 78224"/>
              <a:gd name="connsiteY56" fmla="*/ 13788 h 71151"/>
              <a:gd name="connsiteX57" fmla="*/ 8835 w 78224"/>
              <a:gd name="connsiteY57" fmla="*/ 24003 h 71151"/>
              <a:gd name="connsiteX58" fmla="*/ 6763 w 78224"/>
              <a:gd name="connsiteY58" fmla="*/ 25765 h 71151"/>
              <a:gd name="connsiteX59" fmla="*/ 4906 w 78224"/>
              <a:gd name="connsiteY59" fmla="*/ 24146 h 71151"/>
              <a:gd name="connsiteX60" fmla="*/ 5905 w 78224"/>
              <a:gd name="connsiteY60" fmla="*/ 20169 h 71151"/>
              <a:gd name="connsiteX61" fmla="*/ 9120 w 78224"/>
              <a:gd name="connsiteY61" fmla="*/ 13954 h 71151"/>
              <a:gd name="connsiteX62" fmla="*/ 14192 w 78224"/>
              <a:gd name="connsiteY62" fmla="*/ 7429 h 71151"/>
              <a:gd name="connsiteX63" fmla="*/ 21336 w 78224"/>
              <a:gd name="connsiteY63" fmla="*/ 2143 h 71151"/>
              <a:gd name="connsiteX64" fmla="*/ 30218 w 78224"/>
              <a:gd name="connsiteY64" fmla="*/ 0 h 71151"/>
              <a:gd name="connsiteX65" fmla="*/ 34290 w 78224"/>
              <a:gd name="connsiteY65" fmla="*/ 453 h 71151"/>
              <a:gd name="connsiteX66" fmla="*/ 38814 w 78224"/>
              <a:gd name="connsiteY66" fmla="*/ 1977 h 71151"/>
              <a:gd name="connsiteX67" fmla="*/ 43577 w 78224"/>
              <a:gd name="connsiteY67" fmla="*/ 5667 h 71151"/>
              <a:gd name="connsiteX68" fmla="*/ 47173 w 78224"/>
              <a:gd name="connsiteY68" fmla="*/ 11882 h 71151"/>
              <a:gd name="connsiteX69" fmla="*/ 49316 w 78224"/>
              <a:gd name="connsiteY69" fmla="*/ 8430 h 71151"/>
              <a:gd name="connsiteX70" fmla="*/ 52626 w 78224"/>
              <a:gd name="connsiteY70" fmla="*/ 4667 h 71151"/>
              <a:gd name="connsiteX71" fmla="*/ 57531 w 78224"/>
              <a:gd name="connsiteY71" fmla="*/ 1286 h 71151"/>
              <a:gd name="connsiteX72" fmla="*/ 63651 w 78224"/>
              <a:gd name="connsiteY72" fmla="*/ 0 h 71151"/>
              <a:gd name="connsiteX73" fmla="*/ 69866 w 78224"/>
              <a:gd name="connsiteY73" fmla="*/ 834 h 71151"/>
              <a:gd name="connsiteX74" fmla="*/ 75557 w 78224"/>
              <a:gd name="connsiteY74" fmla="*/ 4120 h 71151"/>
              <a:gd name="connsiteX75" fmla="*/ 78224 w 78224"/>
              <a:gd name="connsiteY75" fmla="*/ 10335 h 7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8224" h="71151">
                <a:moveTo>
                  <a:pt x="78224" y="10335"/>
                </a:moveTo>
                <a:cubicBezTo>
                  <a:pt x="78224" y="13216"/>
                  <a:pt x="77343" y="15454"/>
                  <a:pt x="75557" y="17098"/>
                </a:cubicBezTo>
                <a:cubicBezTo>
                  <a:pt x="73771" y="18693"/>
                  <a:pt x="71842" y="19479"/>
                  <a:pt x="69795" y="19479"/>
                </a:cubicBezTo>
                <a:cubicBezTo>
                  <a:pt x="67866" y="19479"/>
                  <a:pt x="66365" y="18907"/>
                  <a:pt x="65342" y="17788"/>
                </a:cubicBezTo>
                <a:cubicBezTo>
                  <a:pt x="64318" y="16669"/>
                  <a:pt x="63818" y="15383"/>
                  <a:pt x="63818" y="13954"/>
                </a:cubicBezTo>
                <a:cubicBezTo>
                  <a:pt x="63818" y="12002"/>
                  <a:pt x="64532" y="10192"/>
                  <a:pt x="65961" y="8501"/>
                </a:cubicBezTo>
                <a:cubicBezTo>
                  <a:pt x="67389" y="6810"/>
                  <a:pt x="69175" y="5787"/>
                  <a:pt x="71319" y="5429"/>
                </a:cubicBezTo>
                <a:cubicBezTo>
                  <a:pt x="69223" y="4120"/>
                  <a:pt x="66627" y="3453"/>
                  <a:pt x="63508" y="3453"/>
                </a:cubicBezTo>
                <a:cubicBezTo>
                  <a:pt x="61460" y="3453"/>
                  <a:pt x="59531" y="3977"/>
                  <a:pt x="57745" y="5048"/>
                </a:cubicBezTo>
                <a:cubicBezTo>
                  <a:pt x="56007" y="6120"/>
                  <a:pt x="54602" y="7358"/>
                  <a:pt x="53530" y="8739"/>
                </a:cubicBezTo>
                <a:cubicBezTo>
                  <a:pt x="52507" y="10120"/>
                  <a:pt x="51554" y="11811"/>
                  <a:pt x="50625" y="13788"/>
                </a:cubicBezTo>
                <a:cubicBezTo>
                  <a:pt x="49744" y="15740"/>
                  <a:pt x="49149" y="17312"/>
                  <a:pt x="48792" y="18479"/>
                </a:cubicBezTo>
                <a:cubicBezTo>
                  <a:pt x="48482" y="19598"/>
                  <a:pt x="48196" y="20788"/>
                  <a:pt x="47935" y="22003"/>
                </a:cubicBezTo>
                <a:lnTo>
                  <a:pt x="42577" y="43482"/>
                </a:lnTo>
                <a:cubicBezTo>
                  <a:pt x="40838" y="50268"/>
                  <a:pt x="39957" y="54864"/>
                  <a:pt x="39957" y="57269"/>
                </a:cubicBezTo>
                <a:cubicBezTo>
                  <a:pt x="39957" y="60246"/>
                  <a:pt x="40672" y="62722"/>
                  <a:pt x="42101" y="64723"/>
                </a:cubicBezTo>
                <a:cubicBezTo>
                  <a:pt x="43553" y="66651"/>
                  <a:pt x="45696" y="67628"/>
                  <a:pt x="48554" y="67628"/>
                </a:cubicBezTo>
                <a:cubicBezTo>
                  <a:pt x="49673" y="67628"/>
                  <a:pt x="50887" y="67485"/>
                  <a:pt x="52149" y="67175"/>
                </a:cubicBezTo>
                <a:cubicBezTo>
                  <a:pt x="53435" y="66818"/>
                  <a:pt x="54888" y="66175"/>
                  <a:pt x="56531" y="65246"/>
                </a:cubicBezTo>
                <a:cubicBezTo>
                  <a:pt x="58222" y="64270"/>
                  <a:pt x="59793" y="63079"/>
                  <a:pt x="61270" y="61651"/>
                </a:cubicBezTo>
                <a:cubicBezTo>
                  <a:pt x="62817" y="60174"/>
                  <a:pt x="64318" y="58174"/>
                  <a:pt x="65818" y="55674"/>
                </a:cubicBezTo>
                <a:cubicBezTo>
                  <a:pt x="67294" y="53174"/>
                  <a:pt x="68509" y="50292"/>
                  <a:pt x="69485" y="47077"/>
                </a:cubicBezTo>
                <a:cubicBezTo>
                  <a:pt x="69795" y="45958"/>
                  <a:pt x="70461" y="45387"/>
                  <a:pt x="71485" y="45387"/>
                </a:cubicBezTo>
                <a:cubicBezTo>
                  <a:pt x="72747" y="45387"/>
                  <a:pt x="73390" y="45911"/>
                  <a:pt x="73390" y="46935"/>
                </a:cubicBezTo>
                <a:cubicBezTo>
                  <a:pt x="73390" y="47792"/>
                  <a:pt x="73033" y="49149"/>
                  <a:pt x="72319" y="50983"/>
                </a:cubicBezTo>
                <a:cubicBezTo>
                  <a:pt x="71652" y="52769"/>
                  <a:pt x="70580" y="54840"/>
                  <a:pt x="69104" y="57198"/>
                </a:cubicBezTo>
                <a:cubicBezTo>
                  <a:pt x="67675" y="59507"/>
                  <a:pt x="66008" y="61698"/>
                  <a:pt x="64127" y="63794"/>
                </a:cubicBezTo>
                <a:cubicBezTo>
                  <a:pt x="62222" y="65842"/>
                  <a:pt x="59865" y="67580"/>
                  <a:pt x="57055" y="69009"/>
                </a:cubicBezTo>
                <a:cubicBezTo>
                  <a:pt x="54245" y="70438"/>
                  <a:pt x="51316" y="71152"/>
                  <a:pt x="48244" y="71152"/>
                </a:cubicBezTo>
                <a:cubicBezTo>
                  <a:pt x="43839" y="71152"/>
                  <a:pt x="40196" y="69985"/>
                  <a:pt x="37267" y="67628"/>
                </a:cubicBezTo>
                <a:cubicBezTo>
                  <a:pt x="34362" y="65270"/>
                  <a:pt x="32361" y="62460"/>
                  <a:pt x="31290" y="59198"/>
                </a:cubicBezTo>
                <a:cubicBezTo>
                  <a:pt x="31028" y="59650"/>
                  <a:pt x="30742" y="60198"/>
                  <a:pt x="30385" y="60817"/>
                </a:cubicBezTo>
                <a:cubicBezTo>
                  <a:pt x="30028" y="61413"/>
                  <a:pt x="29289" y="62413"/>
                  <a:pt x="28218" y="63794"/>
                </a:cubicBezTo>
                <a:cubicBezTo>
                  <a:pt x="27194" y="65127"/>
                  <a:pt x="26099" y="66294"/>
                  <a:pt x="24932" y="67318"/>
                </a:cubicBezTo>
                <a:cubicBezTo>
                  <a:pt x="23765" y="68294"/>
                  <a:pt x="22241" y="69152"/>
                  <a:pt x="20407" y="69937"/>
                </a:cubicBezTo>
                <a:cubicBezTo>
                  <a:pt x="18622" y="70747"/>
                  <a:pt x="16740" y="71152"/>
                  <a:pt x="14811" y="71152"/>
                </a:cubicBezTo>
                <a:cubicBezTo>
                  <a:pt x="12359" y="71152"/>
                  <a:pt x="10025" y="70795"/>
                  <a:pt x="7834" y="70080"/>
                </a:cubicBezTo>
                <a:cubicBezTo>
                  <a:pt x="5667" y="69366"/>
                  <a:pt x="3834" y="68199"/>
                  <a:pt x="2310" y="66556"/>
                </a:cubicBezTo>
                <a:cubicBezTo>
                  <a:pt x="762" y="64913"/>
                  <a:pt x="0" y="62984"/>
                  <a:pt x="0" y="60722"/>
                </a:cubicBezTo>
                <a:cubicBezTo>
                  <a:pt x="0" y="58222"/>
                  <a:pt x="857" y="56102"/>
                  <a:pt x="2548" y="54364"/>
                </a:cubicBezTo>
                <a:cubicBezTo>
                  <a:pt x="4286" y="52578"/>
                  <a:pt x="6310" y="51673"/>
                  <a:pt x="8668" y="51673"/>
                </a:cubicBezTo>
                <a:cubicBezTo>
                  <a:pt x="10168" y="51673"/>
                  <a:pt x="11502" y="52102"/>
                  <a:pt x="12668" y="52983"/>
                </a:cubicBezTo>
                <a:cubicBezTo>
                  <a:pt x="13883" y="53864"/>
                  <a:pt x="14502" y="55245"/>
                  <a:pt x="14502" y="57126"/>
                </a:cubicBezTo>
                <a:cubicBezTo>
                  <a:pt x="14502" y="59222"/>
                  <a:pt x="13788" y="61055"/>
                  <a:pt x="12359" y="62651"/>
                </a:cubicBezTo>
                <a:cubicBezTo>
                  <a:pt x="10930" y="64246"/>
                  <a:pt x="9192" y="65222"/>
                  <a:pt x="7144" y="65627"/>
                </a:cubicBezTo>
                <a:cubicBezTo>
                  <a:pt x="9239" y="66961"/>
                  <a:pt x="11835" y="67628"/>
                  <a:pt x="14954" y="67628"/>
                </a:cubicBezTo>
                <a:cubicBezTo>
                  <a:pt x="18336" y="67628"/>
                  <a:pt x="21360" y="66151"/>
                  <a:pt x="24003" y="63175"/>
                </a:cubicBezTo>
                <a:cubicBezTo>
                  <a:pt x="26670" y="60222"/>
                  <a:pt x="28647" y="56269"/>
                  <a:pt x="29909" y="51292"/>
                </a:cubicBezTo>
                <a:cubicBezTo>
                  <a:pt x="33076" y="39386"/>
                  <a:pt x="35290" y="30766"/>
                  <a:pt x="36505" y="25456"/>
                </a:cubicBezTo>
                <a:cubicBezTo>
                  <a:pt x="37743" y="20098"/>
                  <a:pt x="38362" y="16264"/>
                  <a:pt x="38362" y="13954"/>
                </a:cubicBezTo>
                <a:cubicBezTo>
                  <a:pt x="38362" y="11787"/>
                  <a:pt x="38076" y="9978"/>
                  <a:pt x="37505" y="8501"/>
                </a:cubicBezTo>
                <a:cubicBezTo>
                  <a:pt x="36957" y="7025"/>
                  <a:pt x="36171" y="5953"/>
                  <a:pt x="35195" y="5287"/>
                </a:cubicBezTo>
                <a:cubicBezTo>
                  <a:pt x="34290" y="4572"/>
                  <a:pt x="33409" y="4096"/>
                  <a:pt x="32528" y="3834"/>
                </a:cubicBezTo>
                <a:cubicBezTo>
                  <a:pt x="31695" y="3572"/>
                  <a:pt x="30837" y="3453"/>
                  <a:pt x="29909" y="3453"/>
                </a:cubicBezTo>
                <a:cubicBezTo>
                  <a:pt x="28385" y="3453"/>
                  <a:pt x="26741" y="3763"/>
                  <a:pt x="25003" y="4358"/>
                </a:cubicBezTo>
                <a:cubicBezTo>
                  <a:pt x="23313" y="4977"/>
                  <a:pt x="21455" y="6001"/>
                  <a:pt x="19407" y="7429"/>
                </a:cubicBezTo>
                <a:cubicBezTo>
                  <a:pt x="17407" y="8811"/>
                  <a:pt x="15454" y="10930"/>
                  <a:pt x="13573" y="13788"/>
                </a:cubicBezTo>
                <a:cubicBezTo>
                  <a:pt x="11692" y="16669"/>
                  <a:pt x="10096" y="20074"/>
                  <a:pt x="8835" y="24003"/>
                </a:cubicBezTo>
                <a:cubicBezTo>
                  <a:pt x="8572" y="25170"/>
                  <a:pt x="7882" y="25765"/>
                  <a:pt x="6763" y="25765"/>
                </a:cubicBezTo>
                <a:cubicBezTo>
                  <a:pt x="5525" y="25694"/>
                  <a:pt x="4906" y="25170"/>
                  <a:pt x="4906" y="24146"/>
                </a:cubicBezTo>
                <a:cubicBezTo>
                  <a:pt x="4906" y="23265"/>
                  <a:pt x="5239" y="21955"/>
                  <a:pt x="5905" y="20169"/>
                </a:cubicBezTo>
                <a:cubicBezTo>
                  <a:pt x="6620" y="18336"/>
                  <a:pt x="7691" y="16264"/>
                  <a:pt x="9120" y="13954"/>
                </a:cubicBezTo>
                <a:cubicBezTo>
                  <a:pt x="10621" y="11644"/>
                  <a:pt x="12311" y="9477"/>
                  <a:pt x="14192" y="7429"/>
                </a:cubicBezTo>
                <a:cubicBezTo>
                  <a:pt x="16121" y="5334"/>
                  <a:pt x="18502" y="3572"/>
                  <a:pt x="21336" y="2143"/>
                </a:cubicBezTo>
                <a:cubicBezTo>
                  <a:pt x="24194" y="714"/>
                  <a:pt x="27146" y="0"/>
                  <a:pt x="30218" y="0"/>
                </a:cubicBezTo>
                <a:cubicBezTo>
                  <a:pt x="31599" y="0"/>
                  <a:pt x="32957" y="143"/>
                  <a:pt x="34290" y="453"/>
                </a:cubicBezTo>
                <a:cubicBezTo>
                  <a:pt x="35671" y="714"/>
                  <a:pt x="37171" y="1214"/>
                  <a:pt x="38814" y="1977"/>
                </a:cubicBezTo>
                <a:cubicBezTo>
                  <a:pt x="40505" y="2762"/>
                  <a:pt x="42077" y="3977"/>
                  <a:pt x="43577" y="5667"/>
                </a:cubicBezTo>
                <a:cubicBezTo>
                  <a:pt x="45053" y="7358"/>
                  <a:pt x="46244" y="9430"/>
                  <a:pt x="47173" y="11882"/>
                </a:cubicBezTo>
                <a:cubicBezTo>
                  <a:pt x="47792" y="10716"/>
                  <a:pt x="48506" y="9549"/>
                  <a:pt x="49316" y="8430"/>
                </a:cubicBezTo>
                <a:cubicBezTo>
                  <a:pt x="50197" y="7311"/>
                  <a:pt x="51292" y="6048"/>
                  <a:pt x="52626" y="4667"/>
                </a:cubicBezTo>
                <a:cubicBezTo>
                  <a:pt x="54007" y="3238"/>
                  <a:pt x="55650" y="2119"/>
                  <a:pt x="57531" y="1286"/>
                </a:cubicBezTo>
                <a:cubicBezTo>
                  <a:pt x="59460" y="429"/>
                  <a:pt x="61508" y="0"/>
                  <a:pt x="63651" y="0"/>
                </a:cubicBezTo>
                <a:cubicBezTo>
                  <a:pt x="65746" y="0"/>
                  <a:pt x="67818" y="286"/>
                  <a:pt x="69866" y="834"/>
                </a:cubicBezTo>
                <a:cubicBezTo>
                  <a:pt x="71914" y="1334"/>
                  <a:pt x="73819" y="2429"/>
                  <a:pt x="75557" y="4120"/>
                </a:cubicBezTo>
                <a:cubicBezTo>
                  <a:pt x="77343" y="5763"/>
                  <a:pt x="78224" y="7834"/>
                  <a:pt x="78224" y="1033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7A33A60-8B0A-E352-9D22-8FEABF7AA8EE}"/>
              </a:ext>
            </a:extLst>
          </p:cNvPr>
          <p:cNvSpPr/>
          <p:nvPr/>
        </p:nvSpPr>
        <p:spPr>
          <a:xfrm>
            <a:off x="1707565" y="1504601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060 w 4724788"/>
              <a:gd name="connsiteY1" fmla="*/ 3085039 h 3090991"/>
              <a:gd name="connsiteX2" fmla="*/ 118120 w 4724788"/>
              <a:gd name="connsiteY2" fmla="*/ 3078490 h 3090991"/>
              <a:gd name="connsiteX3" fmla="*/ 177179 w 4724788"/>
              <a:gd name="connsiteY3" fmla="*/ 3071299 h 3090991"/>
              <a:gd name="connsiteX4" fmla="*/ 236239 w 4724788"/>
              <a:gd name="connsiteY4" fmla="*/ 3063369 h 3090991"/>
              <a:gd name="connsiteX5" fmla="*/ 295299 w 4724788"/>
              <a:gd name="connsiteY5" fmla="*/ 3054678 h 3090991"/>
              <a:gd name="connsiteX6" fmla="*/ 354359 w 4724788"/>
              <a:gd name="connsiteY6" fmla="*/ 3045105 h 3090991"/>
              <a:gd name="connsiteX7" fmla="*/ 413418 w 4724788"/>
              <a:gd name="connsiteY7" fmla="*/ 3034604 h 3090991"/>
              <a:gd name="connsiteX8" fmla="*/ 472478 w 4724788"/>
              <a:gd name="connsiteY8" fmla="*/ 3023079 h 3090991"/>
              <a:gd name="connsiteX9" fmla="*/ 531538 w 4724788"/>
              <a:gd name="connsiteY9" fmla="*/ 3010434 h 3090991"/>
              <a:gd name="connsiteX10" fmla="*/ 590598 w 4724788"/>
              <a:gd name="connsiteY10" fmla="*/ 2996599 h 3090991"/>
              <a:gd name="connsiteX11" fmla="*/ 649660 w 4724788"/>
              <a:gd name="connsiteY11" fmla="*/ 2981431 h 3090991"/>
              <a:gd name="connsiteX12" fmla="*/ 708720 w 4724788"/>
              <a:gd name="connsiteY12" fmla="*/ 2964857 h 3090991"/>
              <a:gd name="connsiteX13" fmla="*/ 767779 w 4724788"/>
              <a:gd name="connsiteY13" fmla="*/ 2946736 h 3090991"/>
              <a:gd name="connsiteX14" fmla="*/ 826839 w 4724788"/>
              <a:gd name="connsiteY14" fmla="*/ 2926971 h 3090991"/>
              <a:gd name="connsiteX15" fmla="*/ 885899 w 4724788"/>
              <a:gd name="connsiteY15" fmla="*/ 2905421 h 3090991"/>
              <a:gd name="connsiteX16" fmla="*/ 944959 w 4724788"/>
              <a:gd name="connsiteY16" fmla="*/ 2881990 h 3090991"/>
              <a:gd name="connsiteX17" fmla="*/ 1004018 w 4724788"/>
              <a:gd name="connsiteY17" fmla="*/ 2856486 h 3090991"/>
              <a:gd name="connsiteX18" fmla="*/ 1063078 w 4724788"/>
              <a:gd name="connsiteY18" fmla="*/ 2828816 h 3090991"/>
              <a:gd name="connsiteX19" fmla="*/ 1122138 w 4724788"/>
              <a:gd name="connsiteY19" fmla="*/ 2798860 h 3090991"/>
              <a:gd name="connsiteX20" fmla="*/ 1181198 w 4724788"/>
              <a:gd name="connsiteY20" fmla="*/ 2766451 h 3090991"/>
              <a:gd name="connsiteX21" fmla="*/ 1240257 w 4724788"/>
              <a:gd name="connsiteY21" fmla="*/ 2731495 h 3090991"/>
              <a:gd name="connsiteX22" fmla="*/ 1299317 w 4724788"/>
              <a:gd name="connsiteY22" fmla="*/ 2693847 h 3090991"/>
              <a:gd name="connsiteX23" fmla="*/ 1358377 w 4724788"/>
              <a:gd name="connsiteY23" fmla="*/ 2653390 h 3090991"/>
              <a:gd name="connsiteX24" fmla="*/ 1417437 w 4724788"/>
              <a:gd name="connsiteY24" fmla="*/ 2610051 h 3090991"/>
              <a:gd name="connsiteX25" fmla="*/ 1476496 w 4724788"/>
              <a:gd name="connsiteY25" fmla="*/ 2563735 h 3090991"/>
              <a:gd name="connsiteX26" fmla="*/ 1535556 w 4724788"/>
              <a:gd name="connsiteY26" fmla="*/ 2514396 h 3090991"/>
              <a:gd name="connsiteX27" fmla="*/ 1594616 w 4724788"/>
              <a:gd name="connsiteY27" fmla="*/ 2461985 h 3090991"/>
              <a:gd name="connsiteX28" fmla="*/ 1653666 w 4724788"/>
              <a:gd name="connsiteY28" fmla="*/ 2406478 h 3090991"/>
              <a:gd name="connsiteX29" fmla="*/ 1712745 w 4724788"/>
              <a:gd name="connsiteY29" fmla="*/ 2347899 h 3090991"/>
              <a:gd name="connsiteX30" fmla="*/ 1771800 w 4724788"/>
              <a:gd name="connsiteY30" fmla="*/ 2286344 h 3090991"/>
              <a:gd name="connsiteX31" fmla="*/ 1830855 w 4724788"/>
              <a:gd name="connsiteY31" fmla="*/ 2221859 h 3090991"/>
              <a:gd name="connsiteX32" fmla="*/ 1889910 w 4724788"/>
              <a:gd name="connsiteY32" fmla="*/ 2154615 h 3090991"/>
              <a:gd name="connsiteX33" fmla="*/ 1948965 w 4724788"/>
              <a:gd name="connsiteY33" fmla="*/ 2084759 h 3090991"/>
              <a:gd name="connsiteX34" fmla="*/ 2008044 w 4724788"/>
              <a:gd name="connsiteY34" fmla="*/ 2012517 h 3090991"/>
              <a:gd name="connsiteX35" fmla="*/ 2067099 w 4724788"/>
              <a:gd name="connsiteY35" fmla="*/ 1938138 h 3090991"/>
              <a:gd name="connsiteX36" fmla="*/ 2126154 w 4724788"/>
              <a:gd name="connsiteY36" fmla="*/ 1861919 h 3090991"/>
              <a:gd name="connsiteX37" fmla="*/ 2185209 w 4724788"/>
              <a:gd name="connsiteY37" fmla="*/ 1784181 h 3090991"/>
              <a:gd name="connsiteX38" fmla="*/ 2244264 w 4724788"/>
              <a:gd name="connsiteY38" fmla="*/ 1705278 h 3090991"/>
              <a:gd name="connsiteX39" fmla="*/ 2303343 w 4724788"/>
              <a:gd name="connsiteY39" fmla="*/ 1625585 h 3090991"/>
              <a:gd name="connsiteX40" fmla="*/ 2362398 w 4724788"/>
              <a:gd name="connsiteY40" fmla="*/ 1545494 h 3090991"/>
              <a:gd name="connsiteX41" fmla="*/ 2421453 w 4724788"/>
              <a:gd name="connsiteY41" fmla="*/ 1465403 h 3090991"/>
              <a:gd name="connsiteX42" fmla="*/ 2480508 w 4724788"/>
              <a:gd name="connsiteY42" fmla="*/ 1385710 h 3090991"/>
              <a:gd name="connsiteX43" fmla="*/ 2539587 w 4724788"/>
              <a:gd name="connsiteY43" fmla="*/ 1306807 h 3090991"/>
              <a:gd name="connsiteX44" fmla="*/ 2598642 w 4724788"/>
              <a:gd name="connsiteY44" fmla="*/ 1229069 h 3090991"/>
              <a:gd name="connsiteX45" fmla="*/ 2657697 w 4724788"/>
              <a:gd name="connsiteY45" fmla="*/ 1152850 h 3090991"/>
              <a:gd name="connsiteX46" fmla="*/ 2716752 w 4724788"/>
              <a:gd name="connsiteY46" fmla="*/ 1078471 h 3090991"/>
              <a:gd name="connsiteX47" fmla="*/ 2775807 w 4724788"/>
              <a:gd name="connsiteY47" fmla="*/ 1006229 h 3090991"/>
              <a:gd name="connsiteX48" fmla="*/ 2834885 w 4724788"/>
              <a:gd name="connsiteY48" fmla="*/ 936373 h 3090991"/>
              <a:gd name="connsiteX49" fmla="*/ 2893940 w 4724788"/>
              <a:gd name="connsiteY49" fmla="*/ 869121 h 3090991"/>
              <a:gd name="connsiteX50" fmla="*/ 2952996 w 4724788"/>
              <a:gd name="connsiteY50" fmla="*/ 804644 h 3090991"/>
              <a:gd name="connsiteX51" fmla="*/ 3012050 w 4724788"/>
              <a:gd name="connsiteY51" fmla="*/ 743077 h 3090991"/>
              <a:gd name="connsiteX52" fmla="*/ 3071105 w 4724788"/>
              <a:gd name="connsiteY52" fmla="*/ 684515 h 3090991"/>
              <a:gd name="connsiteX53" fmla="*/ 3130184 w 4724788"/>
              <a:gd name="connsiteY53" fmla="*/ 629013 h 3090991"/>
              <a:gd name="connsiteX54" fmla="*/ 3189239 w 4724788"/>
              <a:gd name="connsiteY54" fmla="*/ 576594 h 3090991"/>
              <a:gd name="connsiteX55" fmla="*/ 3248294 w 4724788"/>
              <a:gd name="connsiteY55" fmla="*/ 527245 h 3090991"/>
              <a:gd name="connsiteX56" fmla="*/ 3307349 w 4724788"/>
              <a:gd name="connsiteY56" fmla="*/ 480935 h 3090991"/>
              <a:gd name="connsiteX57" fmla="*/ 3366404 w 4724788"/>
              <a:gd name="connsiteY57" fmla="*/ 437596 h 3090991"/>
              <a:gd name="connsiteX58" fmla="*/ 3425483 w 4724788"/>
              <a:gd name="connsiteY58" fmla="*/ 397150 h 3090991"/>
              <a:gd name="connsiteX59" fmla="*/ 3484538 w 4724788"/>
              <a:gd name="connsiteY59" fmla="*/ 359500 h 3090991"/>
              <a:gd name="connsiteX60" fmla="*/ 3543593 w 4724788"/>
              <a:gd name="connsiteY60" fmla="*/ 324534 h 3090991"/>
              <a:gd name="connsiteX61" fmla="*/ 3602648 w 4724788"/>
              <a:gd name="connsiteY61" fmla="*/ 292130 h 3090991"/>
              <a:gd name="connsiteX62" fmla="*/ 3661703 w 4724788"/>
              <a:gd name="connsiteY62" fmla="*/ 262162 h 3090991"/>
              <a:gd name="connsiteX63" fmla="*/ 3720782 w 4724788"/>
              <a:gd name="connsiteY63" fmla="*/ 234501 h 3090991"/>
              <a:gd name="connsiteX64" fmla="*/ 3779837 w 4724788"/>
              <a:gd name="connsiteY64" fmla="*/ 209010 h 3090991"/>
              <a:gd name="connsiteX65" fmla="*/ 3838892 w 4724788"/>
              <a:gd name="connsiteY65" fmla="*/ 185557 h 3090991"/>
              <a:gd name="connsiteX66" fmla="*/ 3897947 w 4724788"/>
              <a:gd name="connsiteY66" fmla="*/ 164012 h 3090991"/>
              <a:gd name="connsiteX67" fmla="*/ 3957002 w 4724788"/>
              <a:gd name="connsiteY67" fmla="*/ 144243 h 3090991"/>
              <a:gd name="connsiteX68" fmla="*/ 4016081 w 4724788"/>
              <a:gd name="connsiteY68" fmla="*/ 126131 h 3090991"/>
              <a:gd name="connsiteX69" fmla="*/ 4075136 w 4724788"/>
              <a:gd name="connsiteY69" fmla="*/ 109553 h 3090991"/>
              <a:gd name="connsiteX70" fmla="*/ 4134191 w 4724788"/>
              <a:gd name="connsiteY70" fmla="*/ 94393 h 3090991"/>
              <a:gd name="connsiteX71" fmla="*/ 4193246 w 4724788"/>
              <a:gd name="connsiteY71" fmla="*/ 80547 h 3090991"/>
              <a:gd name="connsiteX72" fmla="*/ 4252301 w 4724788"/>
              <a:gd name="connsiteY72" fmla="*/ 67909 h 3090991"/>
              <a:gd name="connsiteX73" fmla="*/ 4311380 w 4724788"/>
              <a:gd name="connsiteY73" fmla="*/ 56384 h 3090991"/>
              <a:gd name="connsiteX74" fmla="*/ 4370434 w 4724788"/>
              <a:gd name="connsiteY74" fmla="*/ 45880 h 3090991"/>
              <a:gd name="connsiteX75" fmla="*/ 4429490 w 4724788"/>
              <a:gd name="connsiteY75" fmla="*/ 36315 h 3090991"/>
              <a:gd name="connsiteX76" fmla="*/ 4488545 w 4724788"/>
              <a:gd name="connsiteY76" fmla="*/ 27609 h 3090991"/>
              <a:gd name="connsiteX77" fmla="*/ 4547600 w 4724788"/>
              <a:gd name="connsiteY77" fmla="*/ 19689 h 3090991"/>
              <a:gd name="connsiteX78" fmla="*/ 4606678 w 4724788"/>
              <a:gd name="connsiteY78" fmla="*/ 12489 h 3090991"/>
              <a:gd name="connsiteX79" fmla="*/ 4665733 w 4724788"/>
              <a:gd name="connsiteY79" fmla="*/ 5945 h 3090991"/>
              <a:gd name="connsiteX80" fmla="*/ 4724788 w 4724788"/>
              <a:gd name="connsiteY80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060" y="3085039"/>
                </a:lnTo>
                <a:lnTo>
                  <a:pt x="118120" y="3078490"/>
                </a:lnTo>
                <a:lnTo>
                  <a:pt x="177179" y="3071299"/>
                </a:lnTo>
                <a:lnTo>
                  <a:pt x="236239" y="3063369"/>
                </a:lnTo>
                <a:lnTo>
                  <a:pt x="295299" y="3054678"/>
                </a:lnTo>
                <a:lnTo>
                  <a:pt x="354359" y="3045105"/>
                </a:lnTo>
                <a:lnTo>
                  <a:pt x="413418" y="3034604"/>
                </a:lnTo>
                <a:lnTo>
                  <a:pt x="472478" y="3023079"/>
                </a:lnTo>
                <a:lnTo>
                  <a:pt x="531538" y="3010434"/>
                </a:lnTo>
                <a:lnTo>
                  <a:pt x="590598" y="2996599"/>
                </a:lnTo>
                <a:lnTo>
                  <a:pt x="649660" y="2981431"/>
                </a:lnTo>
                <a:lnTo>
                  <a:pt x="708720" y="2964857"/>
                </a:lnTo>
                <a:lnTo>
                  <a:pt x="767779" y="2946736"/>
                </a:lnTo>
                <a:lnTo>
                  <a:pt x="826839" y="2926971"/>
                </a:lnTo>
                <a:lnTo>
                  <a:pt x="885899" y="2905421"/>
                </a:lnTo>
                <a:lnTo>
                  <a:pt x="944959" y="2881990"/>
                </a:lnTo>
                <a:lnTo>
                  <a:pt x="1004018" y="2856486"/>
                </a:lnTo>
                <a:lnTo>
                  <a:pt x="1063078" y="2828816"/>
                </a:lnTo>
                <a:lnTo>
                  <a:pt x="1122138" y="2798860"/>
                </a:lnTo>
                <a:lnTo>
                  <a:pt x="1181198" y="2766451"/>
                </a:lnTo>
                <a:lnTo>
                  <a:pt x="1240257" y="2731495"/>
                </a:lnTo>
                <a:lnTo>
                  <a:pt x="1299317" y="2693847"/>
                </a:lnTo>
                <a:lnTo>
                  <a:pt x="1358377" y="2653390"/>
                </a:lnTo>
                <a:lnTo>
                  <a:pt x="1417437" y="2610051"/>
                </a:lnTo>
                <a:lnTo>
                  <a:pt x="1476496" y="2563735"/>
                </a:lnTo>
                <a:lnTo>
                  <a:pt x="1535556" y="2514396"/>
                </a:lnTo>
                <a:lnTo>
                  <a:pt x="1594616" y="2461985"/>
                </a:lnTo>
                <a:lnTo>
                  <a:pt x="1653666" y="2406478"/>
                </a:lnTo>
                <a:lnTo>
                  <a:pt x="1712745" y="2347899"/>
                </a:lnTo>
                <a:lnTo>
                  <a:pt x="1771800" y="2286344"/>
                </a:lnTo>
                <a:lnTo>
                  <a:pt x="1830855" y="2221859"/>
                </a:lnTo>
                <a:lnTo>
                  <a:pt x="1889910" y="2154615"/>
                </a:lnTo>
                <a:lnTo>
                  <a:pt x="1948965" y="2084759"/>
                </a:lnTo>
                <a:lnTo>
                  <a:pt x="2008044" y="2012517"/>
                </a:lnTo>
                <a:lnTo>
                  <a:pt x="2067099" y="1938138"/>
                </a:lnTo>
                <a:lnTo>
                  <a:pt x="2126154" y="1861919"/>
                </a:lnTo>
                <a:lnTo>
                  <a:pt x="2185209" y="1784181"/>
                </a:lnTo>
                <a:lnTo>
                  <a:pt x="2244264" y="1705278"/>
                </a:lnTo>
                <a:lnTo>
                  <a:pt x="2303343" y="1625585"/>
                </a:lnTo>
                <a:lnTo>
                  <a:pt x="2362398" y="1545494"/>
                </a:lnTo>
                <a:lnTo>
                  <a:pt x="2421453" y="1465403"/>
                </a:lnTo>
                <a:lnTo>
                  <a:pt x="2480508" y="1385710"/>
                </a:lnTo>
                <a:lnTo>
                  <a:pt x="2539587" y="1306807"/>
                </a:lnTo>
                <a:lnTo>
                  <a:pt x="2598642" y="1229069"/>
                </a:lnTo>
                <a:lnTo>
                  <a:pt x="2657697" y="1152850"/>
                </a:lnTo>
                <a:lnTo>
                  <a:pt x="2716752" y="1078471"/>
                </a:lnTo>
                <a:lnTo>
                  <a:pt x="2775807" y="1006229"/>
                </a:lnTo>
                <a:lnTo>
                  <a:pt x="2834885" y="936373"/>
                </a:lnTo>
                <a:lnTo>
                  <a:pt x="2893940" y="869121"/>
                </a:lnTo>
                <a:lnTo>
                  <a:pt x="2952996" y="804644"/>
                </a:lnTo>
                <a:lnTo>
                  <a:pt x="3012050" y="743077"/>
                </a:lnTo>
                <a:lnTo>
                  <a:pt x="3071105" y="684515"/>
                </a:lnTo>
                <a:lnTo>
                  <a:pt x="3130184" y="629013"/>
                </a:lnTo>
                <a:lnTo>
                  <a:pt x="3189239" y="576594"/>
                </a:lnTo>
                <a:lnTo>
                  <a:pt x="3248294" y="527245"/>
                </a:lnTo>
                <a:lnTo>
                  <a:pt x="3307349" y="480935"/>
                </a:lnTo>
                <a:lnTo>
                  <a:pt x="3366404" y="437596"/>
                </a:lnTo>
                <a:lnTo>
                  <a:pt x="3425483" y="397150"/>
                </a:lnTo>
                <a:lnTo>
                  <a:pt x="3484538" y="359500"/>
                </a:lnTo>
                <a:lnTo>
                  <a:pt x="3543593" y="324534"/>
                </a:lnTo>
                <a:lnTo>
                  <a:pt x="3602648" y="292130"/>
                </a:lnTo>
                <a:lnTo>
                  <a:pt x="3661703" y="262162"/>
                </a:lnTo>
                <a:lnTo>
                  <a:pt x="3720782" y="234501"/>
                </a:lnTo>
                <a:lnTo>
                  <a:pt x="3779837" y="209010"/>
                </a:lnTo>
                <a:lnTo>
                  <a:pt x="3838892" y="185557"/>
                </a:lnTo>
                <a:lnTo>
                  <a:pt x="3897947" y="164012"/>
                </a:lnTo>
                <a:lnTo>
                  <a:pt x="3957002" y="144243"/>
                </a:lnTo>
                <a:lnTo>
                  <a:pt x="4016081" y="126131"/>
                </a:lnTo>
                <a:lnTo>
                  <a:pt x="4075136" y="109553"/>
                </a:lnTo>
                <a:lnTo>
                  <a:pt x="4134191" y="94393"/>
                </a:lnTo>
                <a:lnTo>
                  <a:pt x="4193246" y="80547"/>
                </a:lnTo>
                <a:lnTo>
                  <a:pt x="4252301" y="67909"/>
                </a:lnTo>
                <a:lnTo>
                  <a:pt x="4311380" y="56384"/>
                </a:lnTo>
                <a:lnTo>
                  <a:pt x="4370434" y="45880"/>
                </a:lnTo>
                <a:lnTo>
                  <a:pt x="4429490" y="36315"/>
                </a:lnTo>
                <a:lnTo>
                  <a:pt x="4488545" y="27609"/>
                </a:lnTo>
                <a:lnTo>
                  <a:pt x="4547600" y="19689"/>
                </a:lnTo>
                <a:lnTo>
                  <a:pt x="4606678" y="12489"/>
                </a:lnTo>
                <a:lnTo>
                  <a:pt x="4665733" y="5945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2FDF2-171B-EAE6-350D-A234FD2BB3A0}"/>
              </a:ext>
            </a:extLst>
          </p:cNvPr>
          <p:cNvGrpSpPr/>
          <p:nvPr/>
        </p:nvGrpSpPr>
        <p:grpSpPr>
          <a:xfrm>
            <a:off x="1011166" y="1404295"/>
            <a:ext cx="5562942" cy="3434209"/>
            <a:chOff x="1011166" y="1404295"/>
            <a:chExt cx="5562942" cy="34342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11044FE-B1E7-0C1F-A685-7B9EB44A04C4}"/>
                </a:ext>
              </a:extLst>
            </p:cNvPr>
            <p:cNvSpPr/>
            <p:nvPr/>
          </p:nvSpPr>
          <p:spPr>
            <a:xfrm>
              <a:off x="1707565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79A907-1366-E2D1-EB33-8043F8748F33}"/>
                </a:ext>
              </a:extLst>
            </p:cNvPr>
            <p:cNvSpPr/>
            <p:nvPr/>
          </p:nvSpPr>
          <p:spPr>
            <a:xfrm>
              <a:off x="28887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2059E91-E768-D957-B5B1-5D621ACFEA54}"/>
                </a:ext>
              </a:extLst>
            </p:cNvPr>
            <p:cNvSpPr/>
            <p:nvPr/>
          </p:nvSpPr>
          <p:spPr>
            <a:xfrm>
              <a:off x="406996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882F489-A03A-1C73-15C2-2E9E24C5AAF6}"/>
                </a:ext>
              </a:extLst>
            </p:cNvPr>
            <p:cNvSpPr/>
            <p:nvPr/>
          </p:nvSpPr>
          <p:spPr>
            <a:xfrm>
              <a:off x="5251158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4FA562-3830-EA3F-E3E6-F2D3945F2FAF}"/>
                </a:ext>
              </a:extLst>
            </p:cNvPr>
            <p:cNvSpPr/>
            <p:nvPr/>
          </p:nvSpPr>
          <p:spPr>
            <a:xfrm>
              <a:off x="6432353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C90BF8B-10F4-9C49-027D-5212AACD7197}"/>
                </a:ext>
              </a:extLst>
            </p:cNvPr>
            <p:cNvSpPr/>
            <p:nvPr/>
          </p:nvSpPr>
          <p:spPr>
            <a:xfrm>
              <a:off x="1565821" y="4688319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4A27F1-D391-4B08-B172-1D9476C932C0}"/>
                </a:ext>
              </a:extLst>
            </p:cNvPr>
            <p:cNvSpPr/>
            <p:nvPr/>
          </p:nvSpPr>
          <p:spPr>
            <a:xfrm>
              <a:off x="1707565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8CBB60-248B-519C-C47E-F3FCBE72D10F}"/>
                </a:ext>
              </a:extLst>
            </p:cNvPr>
            <p:cNvSpPr/>
            <p:nvPr/>
          </p:nvSpPr>
          <p:spPr>
            <a:xfrm>
              <a:off x="28887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8E0126-318E-72D8-0B54-FA3FFC89219F}"/>
                </a:ext>
              </a:extLst>
            </p:cNvPr>
            <p:cNvSpPr/>
            <p:nvPr/>
          </p:nvSpPr>
          <p:spPr>
            <a:xfrm>
              <a:off x="406996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10E8C5-FCDD-909B-DCED-3158FB1580B8}"/>
                </a:ext>
              </a:extLst>
            </p:cNvPr>
            <p:cNvSpPr/>
            <p:nvPr/>
          </p:nvSpPr>
          <p:spPr>
            <a:xfrm>
              <a:off x="5251158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C73E7C-F0F6-1E8B-01EC-D91372DC4DE4}"/>
                </a:ext>
              </a:extLst>
            </p:cNvPr>
            <p:cNvSpPr/>
            <p:nvPr/>
          </p:nvSpPr>
          <p:spPr>
            <a:xfrm>
              <a:off x="6432353" y="4643313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A3FD0EF-883A-DBE5-945B-939649828217}"/>
                </a:ext>
              </a:extLst>
            </p:cNvPr>
            <p:cNvSpPr/>
            <p:nvPr/>
          </p:nvSpPr>
          <p:spPr>
            <a:xfrm>
              <a:off x="1633511" y="4796832"/>
              <a:ext cx="70663" cy="9381"/>
            </a:xfrm>
            <a:custGeom>
              <a:avLst/>
              <a:gdLst>
                <a:gd name="connsiteX0" fmla="*/ 0 w 70663"/>
                <a:gd name="connsiteY0" fmla="*/ 0 h 9381"/>
                <a:gd name="connsiteX1" fmla="*/ 70664 w 70663"/>
                <a:gd name="connsiteY1" fmla="*/ 0 h 9381"/>
                <a:gd name="connsiteX2" fmla="*/ 70664 w 70663"/>
                <a:gd name="connsiteY2" fmla="*/ 9382 h 9381"/>
                <a:gd name="connsiteX3" fmla="*/ 0 w 70663"/>
                <a:gd name="connsiteY3" fmla="*/ 9382 h 9381"/>
                <a:gd name="connsiteX4" fmla="*/ 0 w 70663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3" h="9381">
                  <a:moveTo>
                    <a:pt x="0" y="0"/>
                  </a:moveTo>
                  <a:lnTo>
                    <a:pt x="70664" y="0"/>
                  </a:lnTo>
                  <a:lnTo>
                    <a:pt x="70664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B198F-5B33-C820-29EF-859E07B5BD3C}"/>
                </a:ext>
              </a:extLst>
            </p:cNvPr>
            <p:cNvSpPr/>
            <p:nvPr/>
          </p:nvSpPr>
          <p:spPr>
            <a:xfrm>
              <a:off x="1721648" y="4754613"/>
              <a:ext cx="59971" cy="82295"/>
            </a:xfrm>
            <a:custGeom>
              <a:avLst/>
              <a:gdLst>
                <a:gd name="connsiteX0" fmla="*/ 37152 w 59971"/>
                <a:gd name="connsiteY0" fmla="*/ 9692 h 82295"/>
                <a:gd name="connsiteX1" fmla="*/ 9042 w 59971"/>
                <a:gd name="connsiteY1" fmla="*/ 53626 h 82295"/>
                <a:gd name="connsiteX2" fmla="*/ 37152 w 59971"/>
                <a:gd name="connsiteY2" fmla="*/ 53626 h 82295"/>
                <a:gd name="connsiteX3" fmla="*/ 37152 w 59971"/>
                <a:gd name="connsiteY3" fmla="*/ 9692 h 82295"/>
                <a:gd name="connsiteX4" fmla="*/ 34230 w 59971"/>
                <a:gd name="connsiteY4" fmla="*/ 0 h 82295"/>
                <a:gd name="connsiteX5" fmla="*/ 48232 w 59971"/>
                <a:gd name="connsiteY5" fmla="*/ 0 h 82295"/>
                <a:gd name="connsiteX6" fmla="*/ 48232 w 59971"/>
                <a:gd name="connsiteY6" fmla="*/ 53626 h 82295"/>
                <a:gd name="connsiteX7" fmla="*/ 59972 w 59971"/>
                <a:gd name="connsiteY7" fmla="*/ 53626 h 82295"/>
                <a:gd name="connsiteX8" fmla="*/ 59972 w 59971"/>
                <a:gd name="connsiteY8" fmla="*/ 62889 h 82295"/>
                <a:gd name="connsiteX9" fmla="*/ 48232 w 59971"/>
                <a:gd name="connsiteY9" fmla="*/ 62889 h 82295"/>
                <a:gd name="connsiteX10" fmla="*/ 48232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89 h 82295"/>
                <a:gd name="connsiteX13" fmla="*/ 0 w 59971"/>
                <a:gd name="connsiteY13" fmla="*/ 62889 h 82295"/>
                <a:gd name="connsiteX14" fmla="*/ 0 w 59971"/>
                <a:gd name="connsiteY14" fmla="*/ 52149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692"/>
                  </a:moveTo>
                  <a:lnTo>
                    <a:pt x="9042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2" y="0"/>
                  </a:lnTo>
                  <a:lnTo>
                    <a:pt x="48232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2" y="62889"/>
                  </a:lnTo>
                  <a:lnTo>
                    <a:pt x="48232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77BB98-DCE5-1F00-77C4-726DC0985339}"/>
                </a:ext>
              </a:extLst>
            </p:cNvPr>
            <p:cNvSpPr/>
            <p:nvPr/>
          </p:nvSpPr>
          <p:spPr>
            <a:xfrm>
              <a:off x="2817187" y="4796832"/>
              <a:ext cx="70666" cy="9381"/>
            </a:xfrm>
            <a:custGeom>
              <a:avLst/>
              <a:gdLst>
                <a:gd name="connsiteX0" fmla="*/ 0 w 70666"/>
                <a:gd name="connsiteY0" fmla="*/ 0 h 9381"/>
                <a:gd name="connsiteX1" fmla="*/ 70666 w 70666"/>
                <a:gd name="connsiteY1" fmla="*/ 0 h 9381"/>
                <a:gd name="connsiteX2" fmla="*/ 70666 w 70666"/>
                <a:gd name="connsiteY2" fmla="*/ 9382 h 9381"/>
                <a:gd name="connsiteX3" fmla="*/ 0 w 70666"/>
                <a:gd name="connsiteY3" fmla="*/ 9382 h 9381"/>
                <a:gd name="connsiteX4" fmla="*/ 0 w 70666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6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D650AF3-A262-C2C6-98C6-B5ADBC657C7D}"/>
                </a:ext>
              </a:extLst>
            </p:cNvPr>
            <p:cNvSpPr/>
            <p:nvPr/>
          </p:nvSpPr>
          <p:spPr>
            <a:xfrm>
              <a:off x="2908082" y="4753113"/>
              <a:ext cx="52256" cy="83796"/>
            </a:xfrm>
            <a:custGeom>
              <a:avLst/>
              <a:gdLst>
                <a:gd name="connsiteX0" fmla="*/ 13395 w 52256"/>
                <a:gd name="connsiteY0" fmla="*/ 74414 h 83796"/>
                <a:gd name="connsiteX1" fmla="*/ 52257 w 52256"/>
                <a:gd name="connsiteY1" fmla="*/ 74414 h 83796"/>
                <a:gd name="connsiteX2" fmla="*/ 52257 w 52256"/>
                <a:gd name="connsiteY2" fmla="*/ 83796 h 83796"/>
                <a:gd name="connsiteX3" fmla="*/ 0 w 52256"/>
                <a:gd name="connsiteY3" fmla="*/ 83796 h 83796"/>
                <a:gd name="connsiteX4" fmla="*/ 0 w 52256"/>
                <a:gd name="connsiteY4" fmla="*/ 74414 h 83796"/>
                <a:gd name="connsiteX5" fmla="*/ 17254 w 52256"/>
                <a:gd name="connsiteY5" fmla="*/ 56840 h 83796"/>
                <a:gd name="connsiteX6" fmla="*/ 31035 w 52256"/>
                <a:gd name="connsiteY6" fmla="*/ 42577 h 83796"/>
                <a:gd name="connsiteX7" fmla="*/ 38476 w 52256"/>
                <a:gd name="connsiteY7" fmla="*/ 32433 h 83796"/>
                <a:gd name="connsiteX8" fmla="*/ 40624 w 52256"/>
                <a:gd name="connsiteY8" fmla="*/ 24217 h 83796"/>
                <a:gd name="connsiteX9" fmla="*/ 35995 w 52256"/>
                <a:gd name="connsiteY9" fmla="*/ 13525 h 83796"/>
                <a:gd name="connsiteX10" fmla="*/ 24034 w 52256"/>
                <a:gd name="connsiteY10" fmla="*/ 9382 h 83796"/>
                <a:gd name="connsiteX11" fmla="*/ 12954 w 52256"/>
                <a:gd name="connsiteY11" fmla="*/ 11192 h 83796"/>
                <a:gd name="connsiteX12" fmla="*/ 552 w 52256"/>
                <a:gd name="connsiteY12" fmla="*/ 16716 h 83796"/>
                <a:gd name="connsiteX13" fmla="*/ 552 w 52256"/>
                <a:gd name="connsiteY13" fmla="*/ 5477 h 83796"/>
                <a:gd name="connsiteX14" fmla="*/ 13121 w 52256"/>
                <a:gd name="connsiteY14" fmla="*/ 1381 h 83796"/>
                <a:gd name="connsiteX15" fmla="*/ 23813 w 52256"/>
                <a:gd name="connsiteY15" fmla="*/ 0 h 83796"/>
                <a:gd name="connsiteX16" fmla="*/ 44208 w 52256"/>
                <a:gd name="connsiteY16" fmla="*/ 6405 h 83796"/>
                <a:gd name="connsiteX17" fmla="*/ 51814 w 52256"/>
                <a:gd name="connsiteY17" fmla="*/ 23503 h 83796"/>
                <a:gd name="connsiteX18" fmla="*/ 49885 w 52256"/>
                <a:gd name="connsiteY18" fmla="*/ 33147 h 83796"/>
                <a:gd name="connsiteX19" fmla="*/ 42996 w 52256"/>
                <a:gd name="connsiteY19" fmla="*/ 43839 h 83796"/>
                <a:gd name="connsiteX20" fmla="*/ 34230 w 52256"/>
                <a:gd name="connsiteY20" fmla="*/ 53102 h 83796"/>
                <a:gd name="connsiteX21" fmla="*/ 13395 w 52256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6" h="83796">
                  <a:moveTo>
                    <a:pt x="13395" y="74414"/>
                  </a:moveTo>
                  <a:lnTo>
                    <a:pt x="52257" y="74414"/>
                  </a:lnTo>
                  <a:lnTo>
                    <a:pt x="52257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27" y="70056"/>
                    <a:pt x="9977" y="64198"/>
                    <a:pt x="17254" y="56840"/>
                  </a:cubicBezTo>
                  <a:cubicBezTo>
                    <a:pt x="24567" y="49459"/>
                    <a:pt x="29161" y="44696"/>
                    <a:pt x="31035" y="42577"/>
                  </a:cubicBezTo>
                  <a:cubicBezTo>
                    <a:pt x="34599" y="38552"/>
                    <a:pt x="37078" y="35171"/>
                    <a:pt x="38476" y="32433"/>
                  </a:cubicBezTo>
                  <a:cubicBezTo>
                    <a:pt x="39907" y="29646"/>
                    <a:pt x="40624" y="26908"/>
                    <a:pt x="40624" y="24217"/>
                  </a:cubicBezTo>
                  <a:cubicBezTo>
                    <a:pt x="40624" y="19836"/>
                    <a:pt x="39081" y="16264"/>
                    <a:pt x="35995" y="13525"/>
                  </a:cubicBezTo>
                  <a:cubicBezTo>
                    <a:pt x="32945" y="10763"/>
                    <a:pt x="28958" y="9382"/>
                    <a:pt x="24034" y="9382"/>
                  </a:cubicBezTo>
                  <a:cubicBezTo>
                    <a:pt x="20543" y="9382"/>
                    <a:pt x="16850" y="9977"/>
                    <a:pt x="12954" y="11192"/>
                  </a:cubicBezTo>
                  <a:cubicBezTo>
                    <a:pt x="9096" y="12406"/>
                    <a:pt x="4962" y="14264"/>
                    <a:pt x="552" y="16716"/>
                  </a:cubicBezTo>
                  <a:lnTo>
                    <a:pt x="552" y="5477"/>
                  </a:lnTo>
                  <a:cubicBezTo>
                    <a:pt x="5036" y="3667"/>
                    <a:pt x="9225" y="2310"/>
                    <a:pt x="13121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40" y="0"/>
                    <a:pt x="39138" y="2143"/>
                    <a:pt x="44208" y="6405"/>
                  </a:cubicBezTo>
                  <a:cubicBezTo>
                    <a:pt x="49278" y="10668"/>
                    <a:pt x="51814" y="16383"/>
                    <a:pt x="51814" y="23503"/>
                  </a:cubicBezTo>
                  <a:cubicBezTo>
                    <a:pt x="51814" y="26884"/>
                    <a:pt x="51171" y="30099"/>
                    <a:pt x="49885" y="33147"/>
                  </a:cubicBezTo>
                  <a:cubicBezTo>
                    <a:pt x="48635" y="36147"/>
                    <a:pt x="46339" y="39719"/>
                    <a:pt x="42996" y="43839"/>
                  </a:cubicBezTo>
                  <a:cubicBezTo>
                    <a:pt x="42077" y="44910"/>
                    <a:pt x="39155" y="47982"/>
                    <a:pt x="34230" y="53102"/>
                  </a:cubicBezTo>
                  <a:cubicBezTo>
                    <a:pt x="29306" y="58174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FA66FC-6665-E795-0B4C-E411D5DF6840}"/>
                </a:ext>
              </a:extLst>
            </p:cNvPr>
            <p:cNvSpPr/>
            <p:nvPr/>
          </p:nvSpPr>
          <p:spPr>
            <a:xfrm>
              <a:off x="4041507" y="4753113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7 w 56888"/>
                <a:gd name="connsiteY14" fmla="*/ 74486 h 85391"/>
                <a:gd name="connsiteX15" fmla="*/ 0 w 56888"/>
                <a:gd name="connsiteY15" fmla="*/ 42719 h 85391"/>
                <a:gd name="connsiteX16" fmla="*/ 7287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2" y="0"/>
                    <a:pt x="44720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720" y="81748"/>
                    <a:pt x="37672" y="85392"/>
                    <a:pt x="28456" y="85392"/>
                  </a:cubicBezTo>
                  <a:cubicBezTo>
                    <a:pt x="19241" y="85392"/>
                    <a:pt x="12168" y="81748"/>
                    <a:pt x="7287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7" y="10978"/>
                  </a:cubicBezTo>
                  <a:cubicBezTo>
                    <a:pt x="12168" y="3667"/>
                    <a:pt x="19241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2F8A438-5722-0D46-1242-566CE06898E9}"/>
                </a:ext>
              </a:extLst>
            </p:cNvPr>
            <p:cNvSpPr/>
            <p:nvPr/>
          </p:nvSpPr>
          <p:spPr>
            <a:xfrm>
              <a:off x="5225036" y="4753113"/>
              <a:ext cx="52244" cy="83796"/>
            </a:xfrm>
            <a:custGeom>
              <a:avLst/>
              <a:gdLst>
                <a:gd name="connsiteX0" fmla="*/ 13383 w 52244"/>
                <a:gd name="connsiteY0" fmla="*/ 74414 h 83796"/>
                <a:gd name="connsiteX1" fmla="*/ 52245 w 52244"/>
                <a:gd name="connsiteY1" fmla="*/ 74414 h 83796"/>
                <a:gd name="connsiteX2" fmla="*/ 52245 w 52244"/>
                <a:gd name="connsiteY2" fmla="*/ 83796 h 83796"/>
                <a:gd name="connsiteX3" fmla="*/ 0 w 52244"/>
                <a:gd name="connsiteY3" fmla="*/ 83796 h 83796"/>
                <a:gd name="connsiteX4" fmla="*/ 0 w 52244"/>
                <a:gd name="connsiteY4" fmla="*/ 74414 h 83796"/>
                <a:gd name="connsiteX5" fmla="*/ 17240 w 52244"/>
                <a:gd name="connsiteY5" fmla="*/ 56840 h 83796"/>
                <a:gd name="connsiteX6" fmla="*/ 31028 w 52244"/>
                <a:gd name="connsiteY6" fmla="*/ 42577 h 83796"/>
                <a:gd name="connsiteX7" fmla="*/ 38481 w 52244"/>
                <a:gd name="connsiteY7" fmla="*/ 32433 h 83796"/>
                <a:gd name="connsiteX8" fmla="*/ 40624 w 52244"/>
                <a:gd name="connsiteY8" fmla="*/ 24217 h 83796"/>
                <a:gd name="connsiteX9" fmla="*/ 35981 w 52244"/>
                <a:gd name="connsiteY9" fmla="*/ 13525 h 83796"/>
                <a:gd name="connsiteX10" fmla="*/ 24027 w 52244"/>
                <a:gd name="connsiteY10" fmla="*/ 9382 h 83796"/>
                <a:gd name="connsiteX11" fmla="*/ 12954 w 52244"/>
                <a:gd name="connsiteY11" fmla="*/ 11192 h 83796"/>
                <a:gd name="connsiteX12" fmla="*/ 548 w 52244"/>
                <a:gd name="connsiteY12" fmla="*/ 16716 h 83796"/>
                <a:gd name="connsiteX13" fmla="*/ 548 w 52244"/>
                <a:gd name="connsiteY13" fmla="*/ 5477 h 83796"/>
                <a:gd name="connsiteX14" fmla="*/ 13121 w 52244"/>
                <a:gd name="connsiteY14" fmla="*/ 1381 h 83796"/>
                <a:gd name="connsiteX15" fmla="*/ 23813 w 52244"/>
                <a:gd name="connsiteY15" fmla="*/ 0 h 83796"/>
                <a:gd name="connsiteX16" fmla="*/ 44196 w 52244"/>
                <a:gd name="connsiteY16" fmla="*/ 6405 h 83796"/>
                <a:gd name="connsiteX17" fmla="*/ 51816 w 52244"/>
                <a:gd name="connsiteY17" fmla="*/ 23503 h 83796"/>
                <a:gd name="connsiteX18" fmla="*/ 49887 w 52244"/>
                <a:gd name="connsiteY18" fmla="*/ 33147 h 83796"/>
                <a:gd name="connsiteX19" fmla="*/ 42982 w 52244"/>
                <a:gd name="connsiteY19" fmla="*/ 43839 h 83796"/>
                <a:gd name="connsiteX20" fmla="*/ 34219 w 52244"/>
                <a:gd name="connsiteY20" fmla="*/ 53102 h 83796"/>
                <a:gd name="connsiteX21" fmla="*/ 13383 w 52244"/>
                <a:gd name="connsiteY21" fmla="*/ 74414 h 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44" h="83796">
                  <a:moveTo>
                    <a:pt x="13383" y="74414"/>
                  </a:moveTo>
                  <a:lnTo>
                    <a:pt x="52245" y="74414"/>
                  </a:lnTo>
                  <a:lnTo>
                    <a:pt x="52245" y="83796"/>
                  </a:lnTo>
                  <a:lnTo>
                    <a:pt x="0" y="83796"/>
                  </a:lnTo>
                  <a:lnTo>
                    <a:pt x="0" y="74414"/>
                  </a:lnTo>
                  <a:cubicBezTo>
                    <a:pt x="4215" y="70056"/>
                    <a:pt x="9978" y="64198"/>
                    <a:pt x="17240" y="56840"/>
                  </a:cubicBezTo>
                  <a:cubicBezTo>
                    <a:pt x="24551" y="49459"/>
                    <a:pt x="29146" y="44696"/>
                    <a:pt x="31028" y="42577"/>
                  </a:cubicBezTo>
                  <a:cubicBezTo>
                    <a:pt x="34600" y="38552"/>
                    <a:pt x="37076" y="35171"/>
                    <a:pt x="38481" y="32433"/>
                  </a:cubicBezTo>
                  <a:cubicBezTo>
                    <a:pt x="39910" y="29646"/>
                    <a:pt x="40624" y="26908"/>
                    <a:pt x="40624" y="24217"/>
                  </a:cubicBezTo>
                  <a:cubicBezTo>
                    <a:pt x="40624" y="19836"/>
                    <a:pt x="39076" y="16264"/>
                    <a:pt x="35981" y="13525"/>
                  </a:cubicBezTo>
                  <a:cubicBezTo>
                    <a:pt x="32933" y="10763"/>
                    <a:pt x="28956" y="9382"/>
                    <a:pt x="24027" y="9382"/>
                  </a:cubicBezTo>
                  <a:cubicBezTo>
                    <a:pt x="20526" y="9382"/>
                    <a:pt x="16836" y="9977"/>
                    <a:pt x="12954" y="11192"/>
                  </a:cubicBezTo>
                  <a:cubicBezTo>
                    <a:pt x="9097" y="12406"/>
                    <a:pt x="4953" y="14264"/>
                    <a:pt x="548" y="16716"/>
                  </a:cubicBezTo>
                  <a:lnTo>
                    <a:pt x="548" y="5477"/>
                  </a:lnTo>
                  <a:cubicBezTo>
                    <a:pt x="5024" y="3667"/>
                    <a:pt x="9215" y="2310"/>
                    <a:pt x="13121" y="1381"/>
                  </a:cubicBezTo>
                  <a:cubicBezTo>
                    <a:pt x="17002" y="452"/>
                    <a:pt x="20574" y="0"/>
                    <a:pt x="23813" y="0"/>
                  </a:cubicBezTo>
                  <a:cubicBezTo>
                    <a:pt x="32338" y="0"/>
                    <a:pt x="39124" y="2143"/>
                    <a:pt x="44196" y="6405"/>
                  </a:cubicBezTo>
                  <a:cubicBezTo>
                    <a:pt x="49268" y="10668"/>
                    <a:pt x="51816" y="16383"/>
                    <a:pt x="51816" y="23503"/>
                  </a:cubicBezTo>
                  <a:cubicBezTo>
                    <a:pt x="51816" y="26884"/>
                    <a:pt x="51173" y="30099"/>
                    <a:pt x="49887" y="33147"/>
                  </a:cubicBezTo>
                  <a:cubicBezTo>
                    <a:pt x="48625" y="36147"/>
                    <a:pt x="46339" y="39719"/>
                    <a:pt x="42982" y="43839"/>
                  </a:cubicBezTo>
                  <a:cubicBezTo>
                    <a:pt x="42053" y="44910"/>
                    <a:pt x="39148" y="47982"/>
                    <a:pt x="34219" y="53102"/>
                  </a:cubicBezTo>
                  <a:cubicBezTo>
                    <a:pt x="29289" y="58174"/>
                    <a:pt x="22360" y="65270"/>
                    <a:pt x="13383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DD3A8DC-4C74-AD97-5CFF-D9F9CAC3E06A}"/>
                </a:ext>
              </a:extLst>
            </p:cNvPr>
            <p:cNvSpPr/>
            <p:nvPr/>
          </p:nvSpPr>
          <p:spPr>
            <a:xfrm>
              <a:off x="6402373" y="4754613"/>
              <a:ext cx="59960" cy="82295"/>
            </a:xfrm>
            <a:custGeom>
              <a:avLst/>
              <a:gdLst>
                <a:gd name="connsiteX0" fmla="*/ 37148 w 59960"/>
                <a:gd name="connsiteY0" fmla="*/ 9692 h 82295"/>
                <a:gd name="connsiteX1" fmla="*/ 9025 w 59960"/>
                <a:gd name="connsiteY1" fmla="*/ 53626 h 82295"/>
                <a:gd name="connsiteX2" fmla="*/ 37148 w 59960"/>
                <a:gd name="connsiteY2" fmla="*/ 53626 h 82295"/>
                <a:gd name="connsiteX3" fmla="*/ 37148 w 59960"/>
                <a:gd name="connsiteY3" fmla="*/ 9692 h 82295"/>
                <a:gd name="connsiteX4" fmla="*/ 34219 w 59960"/>
                <a:gd name="connsiteY4" fmla="*/ 0 h 82295"/>
                <a:gd name="connsiteX5" fmla="*/ 48220 w 59960"/>
                <a:gd name="connsiteY5" fmla="*/ 0 h 82295"/>
                <a:gd name="connsiteX6" fmla="*/ 48220 w 59960"/>
                <a:gd name="connsiteY6" fmla="*/ 53626 h 82295"/>
                <a:gd name="connsiteX7" fmla="*/ 59960 w 59960"/>
                <a:gd name="connsiteY7" fmla="*/ 53626 h 82295"/>
                <a:gd name="connsiteX8" fmla="*/ 59960 w 59960"/>
                <a:gd name="connsiteY8" fmla="*/ 62889 h 82295"/>
                <a:gd name="connsiteX9" fmla="*/ 48220 w 59960"/>
                <a:gd name="connsiteY9" fmla="*/ 62889 h 82295"/>
                <a:gd name="connsiteX10" fmla="*/ 48220 w 59960"/>
                <a:gd name="connsiteY10" fmla="*/ 82296 h 82295"/>
                <a:gd name="connsiteX11" fmla="*/ 37148 w 59960"/>
                <a:gd name="connsiteY11" fmla="*/ 82296 h 82295"/>
                <a:gd name="connsiteX12" fmla="*/ 37148 w 59960"/>
                <a:gd name="connsiteY12" fmla="*/ 62889 h 82295"/>
                <a:gd name="connsiteX13" fmla="*/ 0 w 59960"/>
                <a:gd name="connsiteY13" fmla="*/ 62889 h 82295"/>
                <a:gd name="connsiteX14" fmla="*/ 0 w 59960"/>
                <a:gd name="connsiteY14" fmla="*/ 52149 h 82295"/>
                <a:gd name="connsiteX15" fmla="*/ 34219 w 59960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60" h="82295">
                  <a:moveTo>
                    <a:pt x="37148" y="9692"/>
                  </a:moveTo>
                  <a:lnTo>
                    <a:pt x="9025" y="53626"/>
                  </a:lnTo>
                  <a:lnTo>
                    <a:pt x="37148" y="53626"/>
                  </a:lnTo>
                  <a:lnTo>
                    <a:pt x="37148" y="9692"/>
                  </a:lnTo>
                  <a:moveTo>
                    <a:pt x="34219" y="0"/>
                  </a:moveTo>
                  <a:lnTo>
                    <a:pt x="48220" y="0"/>
                  </a:lnTo>
                  <a:lnTo>
                    <a:pt x="48220" y="53626"/>
                  </a:lnTo>
                  <a:lnTo>
                    <a:pt x="59960" y="53626"/>
                  </a:lnTo>
                  <a:lnTo>
                    <a:pt x="59960" y="62889"/>
                  </a:lnTo>
                  <a:lnTo>
                    <a:pt x="48220" y="62889"/>
                  </a:lnTo>
                  <a:lnTo>
                    <a:pt x="48220" y="82296"/>
                  </a:lnTo>
                  <a:lnTo>
                    <a:pt x="37148" y="82296"/>
                  </a:lnTo>
                  <a:lnTo>
                    <a:pt x="37148" y="62889"/>
                  </a:lnTo>
                  <a:lnTo>
                    <a:pt x="0" y="62889"/>
                  </a:lnTo>
                  <a:lnTo>
                    <a:pt x="0" y="52149"/>
                  </a:lnTo>
                  <a:lnTo>
                    <a:pt x="34219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020242-8FBA-5EFB-0589-FEDA08C37AC0}"/>
                </a:ext>
              </a:extLst>
            </p:cNvPr>
            <p:cNvSpPr/>
            <p:nvPr/>
          </p:nvSpPr>
          <p:spPr>
            <a:xfrm>
              <a:off x="1565821" y="46532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A5C18F2-4F38-7A76-8EAA-75866D657399}"/>
                </a:ext>
              </a:extLst>
            </p:cNvPr>
            <p:cNvSpPr/>
            <p:nvPr/>
          </p:nvSpPr>
          <p:spPr>
            <a:xfrm>
              <a:off x="1565821" y="3851667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3A6BA8C-7157-B1A0-1CDD-54B6B4E0E950}"/>
                </a:ext>
              </a:extLst>
            </p:cNvPr>
            <p:cNvSpPr/>
            <p:nvPr/>
          </p:nvSpPr>
          <p:spPr>
            <a:xfrm>
              <a:off x="1565821" y="3050095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3482E83-543D-5443-47D5-1E882C503E6F}"/>
                </a:ext>
              </a:extLst>
            </p:cNvPr>
            <p:cNvSpPr/>
            <p:nvPr/>
          </p:nvSpPr>
          <p:spPr>
            <a:xfrm>
              <a:off x="1565821" y="2248514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DD63CEC-3B83-795F-507C-815895751226}"/>
                </a:ext>
              </a:extLst>
            </p:cNvPr>
            <p:cNvSpPr/>
            <p:nvPr/>
          </p:nvSpPr>
          <p:spPr>
            <a:xfrm>
              <a:off x="1565821" y="1446931"/>
              <a:ext cx="5008287" cy="2381"/>
            </a:xfrm>
            <a:custGeom>
              <a:avLst/>
              <a:gdLst>
                <a:gd name="connsiteX0" fmla="*/ 0 w 5008287"/>
                <a:gd name="connsiteY0" fmla="*/ 0 h 2381"/>
                <a:gd name="connsiteX1" fmla="*/ 5008288 w 5008287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8287" h="2381">
                  <a:moveTo>
                    <a:pt x="0" y="0"/>
                  </a:moveTo>
                  <a:lnTo>
                    <a:pt x="5008288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F8DB4-BFCB-55BE-8B36-6FFBD6AA4F14}"/>
                </a:ext>
              </a:extLst>
            </p:cNvPr>
            <p:cNvSpPr/>
            <p:nvPr/>
          </p:nvSpPr>
          <p:spPr>
            <a:xfrm>
              <a:off x="1565821" y="1411872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7A8532-F19B-1405-F6C5-CF54BA8C9F61}"/>
                </a:ext>
              </a:extLst>
            </p:cNvPr>
            <p:cNvSpPr/>
            <p:nvPr/>
          </p:nvSpPr>
          <p:spPr>
            <a:xfrm>
              <a:off x="1565821" y="46532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B849128-9312-B855-3CDE-AD3027F9FD6F}"/>
                </a:ext>
              </a:extLst>
            </p:cNvPr>
            <p:cNvSpPr/>
            <p:nvPr/>
          </p:nvSpPr>
          <p:spPr>
            <a:xfrm>
              <a:off x="1565821" y="385166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6C587C8-572F-1C36-45FD-16D5CE7533EB}"/>
                </a:ext>
              </a:extLst>
            </p:cNvPr>
            <p:cNvSpPr/>
            <p:nvPr/>
          </p:nvSpPr>
          <p:spPr>
            <a:xfrm>
              <a:off x="1565821" y="305009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3A8A1D8-E44B-FA3A-0E1B-D66E8D72F20B}"/>
                </a:ext>
              </a:extLst>
            </p:cNvPr>
            <p:cNvSpPr/>
            <p:nvPr/>
          </p:nvSpPr>
          <p:spPr>
            <a:xfrm>
              <a:off x="1565821" y="224851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2E80501-F382-538E-B8A6-0EE99327A9DA}"/>
                </a:ext>
              </a:extLst>
            </p:cNvPr>
            <p:cNvSpPr/>
            <p:nvPr/>
          </p:nvSpPr>
          <p:spPr>
            <a:xfrm>
              <a:off x="1565821" y="144693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29CF392-0434-BB53-F7CF-DBCB0ABF718F}"/>
                </a:ext>
              </a:extLst>
            </p:cNvPr>
            <p:cNvSpPr/>
            <p:nvPr/>
          </p:nvSpPr>
          <p:spPr>
            <a:xfrm>
              <a:off x="124368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1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B0FBB5A-AE21-D1F3-F069-920056BF5284}"/>
                </a:ext>
              </a:extLst>
            </p:cNvPr>
            <p:cNvSpPr/>
            <p:nvPr/>
          </p:nvSpPr>
          <p:spPr>
            <a:xfrm>
              <a:off x="1320134" y="4680413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D98AB5B-C758-A9E5-53AB-7E5DE3CB7DFB}"/>
                </a:ext>
              </a:extLst>
            </p:cNvPr>
            <p:cNvSpPr/>
            <p:nvPr/>
          </p:nvSpPr>
          <p:spPr>
            <a:xfrm>
              <a:off x="1351387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293EE89-84FD-44C3-8A94-24E6A04578C3}"/>
                </a:ext>
              </a:extLst>
            </p:cNvPr>
            <p:cNvSpPr/>
            <p:nvPr/>
          </p:nvSpPr>
          <p:spPr>
            <a:xfrm>
              <a:off x="1423211" y="4610619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1 h 85391"/>
                <a:gd name="connsiteX2" fmla="*/ 11190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1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1 h 85391"/>
                <a:gd name="connsiteX13" fmla="*/ 28444 w 56885"/>
                <a:gd name="connsiteY13" fmla="*/ 85392 h 85391"/>
                <a:gd name="connsiteX14" fmla="*/ 7277 w 56885"/>
                <a:gd name="connsiteY14" fmla="*/ 74461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1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1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1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76D9D6B-7EA3-6A41-819E-E4327EEC0EFC}"/>
                </a:ext>
              </a:extLst>
            </p:cNvPr>
            <p:cNvSpPr/>
            <p:nvPr/>
          </p:nvSpPr>
          <p:spPr>
            <a:xfrm>
              <a:off x="1246053" y="3809042"/>
              <a:ext cx="56883" cy="85391"/>
            </a:xfrm>
            <a:custGeom>
              <a:avLst/>
              <a:gdLst>
                <a:gd name="connsiteX0" fmla="*/ 28442 w 56883"/>
                <a:gd name="connsiteY0" fmla="*/ 8811 h 85391"/>
                <a:gd name="connsiteX1" fmla="*/ 15488 w 56883"/>
                <a:gd name="connsiteY1" fmla="*/ 17311 h 85391"/>
                <a:gd name="connsiteX2" fmla="*/ 11190 w 56883"/>
                <a:gd name="connsiteY2" fmla="*/ 42719 h 85391"/>
                <a:gd name="connsiteX3" fmla="*/ 15488 w 56883"/>
                <a:gd name="connsiteY3" fmla="*/ 68128 h 85391"/>
                <a:gd name="connsiteX4" fmla="*/ 28442 w 56883"/>
                <a:gd name="connsiteY4" fmla="*/ 76557 h 85391"/>
                <a:gd name="connsiteX5" fmla="*/ 41396 w 56883"/>
                <a:gd name="connsiteY5" fmla="*/ 68128 h 85391"/>
                <a:gd name="connsiteX6" fmla="*/ 45749 w 56883"/>
                <a:gd name="connsiteY6" fmla="*/ 42719 h 85391"/>
                <a:gd name="connsiteX7" fmla="*/ 41396 w 56883"/>
                <a:gd name="connsiteY7" fmla="*/ 17311 h 85391"/>
                <a:gd name="connsiteX8" fmla="*/ 28442 w 56883"/>
                <a:gd name="connsiteY8" fmla="*/ 8811 h 85391"/>
                <a:gd name="connsiteX9" fmla="*/ 28442 w 56883"/>
                <a:gd name="connsiteY9" fmla="*/ 0 h 85391"/>
                <a:gd name="connsiteX10" fmla="*/ 49554 w 56883"/>
                <a:gd name="connsiteY10" fmla="*/ 10978 h 85391"/>
                <a:gd name="connsiteX11" fmla="*/ 56883 w 56883"/>
                <a:gd name="connsiteY11" fmla="*/ 42719 h 85391"/>
                <a:gd name="connsiteX12" fmla="*/ 49554 w 56883"/>
                <a:gd name="connsiteY12" fmla="*/ 74461 h 85391"/>
                <a:gd name="connsiteX13" fmla="*/ 28442 w 56883"/>
                <a:gd name="connsiteY13" fmla="*/ 85392 h 85391"/>
                <a:gd name="connsiteX14" fmla="*/ 7275 w 56883"/>
                <a:gd name="connsiteY14" fmla="*/ 74461 h 85391"/>
                <a:gd name="connsiteX15" fmla="*/ 0 w 56883"/>
                <a:gd name="connsiteY15" fmla="*/ 42719 h 85391"/>
                <a:gd name="connsiteX16" fmla="*/ 7275 w 56883"/>
                <a:gd name="connsiteY16" fmla="*/ 10978 h 85391"/>
                <a:gd name="connsiteX17" fmla="*/ 28442 w 5688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91">
                  <a:moveTo>
                    <a:pt x="28442" y="8811"/>
                  </a:moveTo>
                  <a:cubicBezTo>
                    <a:pt x="22710" y="8811"/>
                    <a:pt x="18390" y="11644"/>
                    <a:pt x="15488" y="17311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88" y="68128"/>
                  </a:cubicBezTo>
                  <a:cubicBezTo>
                    <a:pt x="18390" y="73747"/>
                    <a:pt x="22710" y="76557"/>
                    <a:pt x="28442" y="76557"/>
                  </a:cubicBezTo>
                  <a:cubicBezTo>
                    <a:pt x="34211" y="76557"/>
                    <a:pt x="38529" y="73747"/>
                    <a:pt x="41396" y="68128"/>
                  </a:cubicBezTo>
                  <a:cubicBezTo>
                    <a:pt x="44298" y="62484"/>
                    <a:pt x="45749" y="54007"/>
                    <a:pt x="45749" y="42719"/>
                  </a:cubicBezTo>
                  <a:cubicBezTo>
                    <a:pt x="45749" y="31409"/>
                    <a:pt x="44298" y="22931"/>
                    <a:pt x="41396" y="17311"/>
                  </a:cubicBezTo>
                  <a:cubicBezTo>
                    <a:pt x="38529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0" y="18240"/>
                    <a:pt x="56883" y="28837"/>
                    <a:pt x="56883" y="42719"/>
                  </a:cubicBezTo>
                  <a:cubicBezTo>
                    <a:pt x="56883" y="56578"/>
                    <a:pt x="54440" y="67151"/>
                    <a:pt x="49554" y="74461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61"/>
                  </a:cubicBezTo>
                  <a:cubicBezTo>
                    <a:pt x="2424" y="67151"/>
                    <a:pt x="0" y="56578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C76A42E-B4B6-6C02-0B35-9777D8C0C38E}"/>
                </a:ext>
              </a:extLst>
            </p:cNvPr>
            <p:cNvSpPr/>
            <p:nvPr/>
          </p:nvSpPr>
          <p:spPr>
            <a:xfrm>
              <a:off x="1322505" y="3878813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3CFFA34-2BCC-4E0F-AB72-1C5244F0D95A}"/>
                </a:ext>
              </a:extLst>
            </p:cNvPr>
            <p:cNvSpPr/>
            <p:nvPr/>
          </p:nvSpPr>
          <p:spPr>
            <a:xfrm>
              <a:off x="1354585" y="3809042"/>
              <a:ext cx="52254" cy="83772"/>
            </a:xfrm>
            <a:custGeom>
              <a:avLst/>
              <a:gdLst>
                <a:gd name="connsiteX0" fmla="*/ 13395 w 52254"/>
                <a:gd name="connsiteY0" fmla="*/ 74414 h 83772"/>
                <a:gd name="connsiteX1" fmla="*/ 52254 w 52254"/>
                <a:gd name="connsiteY1" fmla="*/ 74414 h 83772"/>
                <a:gd name="connsiteX2" fmla="*/ 52254 w 52254"/>
                <a:gd name="connsiteY2" fmla="*/ 83772 h 83772"/>
                <a:gd name="connsiteX3" fmla="*/ 0 w 52254"/>
                <a:gd name="connsiteY3" fmla="*/ 83772 h 83772"/>
                <a:gd name="connsiteX4" fmla="*/ 0 w 52254"/>
                <a:gd name="connsiteY4" fmla="*/ 74414 h 83772"/>
                <a:gd name="connsiteX5" fmla="*/ 17252 w 52254"/>
                <a:gd name="connsiteY5" fmla="*/ 56817 h 83772"/>
                <a:gd name="connsiteX6" fmla="*/ 31032 w 52254"/>
                <a:gd name="connsiteY6" fmla="*/ 42553 h 83772"/>
                <a:gd name="connsiteX7" fmla="*/ 38474 w 52254"/>
                <a:gd name="connsiteY7" fmla="*/ 32409 h 83772"/>
                <a:gd name="connsiteX8" fmla="*/ 40624 w 52254"/>
                <a:gd name="connsiteY8" fmla="*/ 24193 h 83772"/>
                <a:gd name="connsiteX9" fmla="*/ 35995 w 52254"/>
                <a:gd name="connsiteY9" fmla="*/ 13502 h 83772"/>
                <a:gd name="connsiteX10" fmla="*/ 24034 w 52254"/>
                <a:gd name="connsiteY10" fmla="*/ 9358 h 83772"/>
                <a:gd name="connsiteX11" fmla="*/ 12954 w 52254"/>
                <a:gd name="connsiteY11" fmla="*/ 11192 h 83772"/>
                <a:gd name="connsiteX12" fmla="*/ 550 w 52254"/>
                <a:gd name="connsiteY12" fmla="*/ 16692 h 83772"/>
                <a:gd name="connsiteX13" fmla="*/ 550 w 52254"/>
                <a:gd name="connsiteY13" fmla="*/ 5453 h 83772"/>
                <a:gd name="connsiteX14" fmla="*/ 13118 w 52254"/>
                <a:gd name="connsiteY14" fmla="*/ 1381 h 83772"/>
                <a:gd name="connsiteX15" fmla="*/ 23813 w 52254"/>
                <a:gd name="connsiteY15" fmla="*/ 0 h 83772"/>
                <a:gd name="connsiteX16" fmla="*/ 44208 w 52254"/>
                <a:gd name="connsiteY16" fmla="*/ 6382 h 83772"/>
                <a:gd name="connsiteX17" fmla="*/ 51814 w 52254"/>
                <a:gd name="connsiteY17" fmla="*/ 23479 h 83772"/>
                <a:gd name="connsiteX18" fmla="*/ 49885 w 52254"/>
                <a:gd name="connsiteY18" fmla="*/ 33123 h 83772"/>
                <a:gd name="connsiteX19" fmla="*/ 42993 w 52254"/>
                <a:gd name="connsiteY19" fmla="*/ 43815 h 83772"/>
                <a:gd name="connsiteX20" fmla="*/ 34230 w 52254"/>
                <a:gd name="connsiteY20" fmla="*/ 53078 h 83772"/>
                <a:gd name="connsiteX21" fmla="*/ 13395 w 52254"/>
                <a:gd name="connsiteY21" fmla="*/ 74414 h 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72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72"/>
                  </a:lnTo>
                  <a:lnTo>
                    <a:pt x="0" y="83772"/>
                  </a:lnTo>
                  <a:lnTo>
                    <a:pt x="0" y="74414"/>
                  </a:lnTo>
                  <a:cubicBezTo>
                    <a:pt x="4227" y="70032"/>
                    <a:pt x="9977" y="64175"/>
                    <a:pt x="17252" y="56817"/>
                  </a:cubicBezTo>
                  <a:cubicBezTo>
                    <a:pt x="24565" y="49434"/>
                    <a:pt x="29158" y="44672"/>
                    <a:pt x="31032" y="42553"/>
                  </a:cubicBezTo>
                  <a:cubicBezTo>
                    <a:pt x="34597" y="38552"/>
                    <a:pt x="37078" y="35171"/>
                    <a:pt x="38474" y="32409"/>
                  </a:cubicBezTo>
                  <a:cubicBezTo>
                    <a:pt x="39907" y="29623"/>
                    <a:pt x="40624" y="26884"/>
                    <a:pt x="40624" y="24193"/>
                  </a:cubicBezTo>
                  <a:cubicBezTo>
                    <a:pt x="40624" y="19836"/>
                    <a:pt x="39081" y="16264"/>
                    <a:pt x="35995" y="13502"/>
                  </a:cubicBezTo>
                  <a:cubicBezTo>
                    <a:pt x="32945" y="10739"/>
                    <a:pt x="28956" y="9358"/>
                    <a:pt x="24034" y="9358"/>
                  </a:cubicBezTo>
                  <a:cubicBezTo>
                    <a:pt x="20541" y="9358"/>
                    <a:pt x="16847" y="9977"/>
                    <a:pt x="12954" y="11192"/>
                  </a:cubicBezTo>
                  <a:cubicBezTo>
                    <a:pt x="9094" y="12406"/>
                    <a:pt x="4960" y="14240"/>
                    <a:pt x="550" y="16692"/>
                  </a:cubicBezTo>
                  <a:lnTo>
                    <a:pt x="550" y="5453"/>
                  </a:lnTo>
                  <a:cubicBezTo>
                    <a:pt x="5034" y="3667"/>
                    <a:pt x="9225" y="2310"/>
                    <a:pt x="13118" y="1381"/>
                  </a:cubicBezTo>
                  <a:cubicBezTo>
                    <a:pt x="17014" y="452"/>
                    <a:pt x="20579" y="0"/>
                    <a:pt x="23813" y="0"/>
                  </a:cubicBezTo>
                  <a:cubicBezTo>
                    <a:pt x="32337" y="0"/>
                    <a:pt x="39136" y="2119"/>
                    <a:pt x="44208" y="6382"/>
                  </a:cubicBezTo>
                  <a:cubicBezTo>
                    <a:pt x="49278" y="10644"/>
                    <a:pt x="51814" y="16359"/>
                    <a:pt x="51814" y="23479"/>
                  </a:cubicBezTo>
                  <a:cubicBezTo>
                    <a:pt x="51814" y="26860"/>
                    <a:pt x="51171" y="30075"/>
                    <a:pt x="49885" y="33123"/>
                  </a:cubicBezTo>
                  <a:cubicBezTo>
                    <a:pt x="48635" y="36147"/>
                    <a:pt x="46339" y="39695"/>
                    <a:pt x="42993" y="43815"/>
                  </a:cubicBezTo>
                  <a:cubicBezTo>
                    <a:pt x="42077" y="44887"/>
                    <a:pt x="39155" y="47958"/>
                    <a:pt x="34230" y="53078"/>
                  </a:cubicBezTo>
                  <a:cubicBezTo>
                    <a:pt x="29306" y="58150"/>
                    <a:pt x="22360" y="65270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181804-E2E2-A987-15DF-06FF3AC72B0B}"/>
                </a:ext>
              </a:extLst>
            </p:cNvPr>
            <p:cNvSpPr/>
            <p:nvPr/>
          </p:nvSpPr>
          <p:spPr>
            <a:xfrm>
              <a:off x="1426849" y="3810519"/>
              <a:ext cx="53247" cy="83915"/>
            </a:xfrm>
            <a:custGeom>
              <a:avLst/>
              <a:gdLst>
                <a:gd name="connsiteX0" fmla="*/ 3472 w 53247"/>
                <a:gd name="connsiteY0" fmla="*/ 0 h 83915"/>
                <a:gd name="connsiteX1" fmla="*/ 47184 w 53247"/>
                <a:gd name="connsiteY1" fmla="*/ 0 h 83915"/>
                <a:gd name="connsiteX2" fmla="*/ 47184 w 53247"/>
                <a:gd name="connsiteY2" fmla="*/ 9382 h 83915"/>
                <a:gd name="connsiteX3" fmla="*/ 13671 w 53247"/>
                <a:gd name="connsiteY3" fmla="*/ 9382 h 83915"/>
                <a:gd name="connsiteX4" fmla="*/ 13671 w 53247"/>
                <a:gd name="connsiteY4" fmla="*/ 29551 h 83915"/>
                <a:gd name="connsiteX5" fmla="*/ 18521 w 53247"/>
                <a:gd name="connsiteY5" fmla="*/ 28337 h 83915"/>
                <a:gd name="connsiteX6" fmla="*/ 23372 w 53247"/>
                <a:gd name="connsiteY6" fmla="*/ 27908 h 83915"/>
                <a:gd name="connsiteX7" fmla="*/ 45199 w 53247"/>
                <a:gd name="connsiteY7" fmla="*/ 35457 h 83915"/>
                <a:gd name="connsiteX8" fmla="*/ 53247 w 53247"/>
                <a:gd name="connsiteY8" fmla="*/ 55912 h 83915"/>
                <a:gd name="connsiteX9" fmla="*/ 44979 w 53247"/>
                <a:gd name="connsiteY9" fmla="*/ 76581 h 83915"/>
                <a:gd name="connsiteX10" fmla="*/ 21662 w 53247"/>
                <a:gd name="connsiteY10" fmla="*/ 83915 h 83915"/>
                <a:gd name="connsiteX11" fmla="*/ 11080 w 53247"/>
                <a:gd name="connsiteY11" fmla="*/ 83034 h 83915"/>
                <a:gd name="connsiteX12" fmla="*/ 0 w 53247"/>
                <a:gd name="connsiteY12" fmla="*/ 80367 h 83915"/>
                <a:gd name="connsiteX13" fmla="*/ 0 w 53247"/>
                <a:gd name="connsiteY13" fmla="*/ 69199 h 83915"/>
                <a:gd name="connsiteX14" fmla="*/ 10254 w 53247"/>
                <a:gd name="connsiteY14" fmla="*/ 73200 h 83915"/>
                <a:gd name="connsiteX15" fmla="*/ 21443 w 53247"/>
                <a:gd name="connsiteY15" fmla="*/ 74533 h 83915"/>
                <a:gd name="connsiteX16" fmla="*/ 36545 w 53247"/>
                <a:gd name="connsiteY16" fmla="*/ 69509 h 83915"/>
                <a:gd name="connsiteX17" fmla="*/ 42112 w 53247"/>
                <a:gd name="connsiteY17" fmla="*/ 55912 h 83915"/>
                <a:gd name="connsiteX18" fmla="*/ 36545 w 53247"/>
                <a:gd name="connsiteY18" fmla="*/ 42291 h 83915"/>
                <a:gd name="connsiteX19" fmla="*/ 21443 w 53247"/>
                <a:gd name="connsiteY19" fmla="*/ 37266 h 83915"/>
                <a:gd name="connsiteX20" fmla="*/ 12513 w 53247"/>
                <a:gd name="connsiteY20" fmla="*/ 38267 h 83915"/>
                <a:gd name="connsiteX21" fmla="*/ 3472 w 53247"/>
                <a:gd name="connsiteY21" fmla="*/ 41362 h 83915"/>
                <a:gd name="connsiteX22" fmla="*/ 3472 w 53247"/>
                <a:gd name="connsiteY22" fmla="*/ 0 h 8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915">
                  <a:moveTo>
                    <a:pt x="3472" y="0"/>
                  </a:moveTo>
                  <a:lnTo>
                    <a:pt x="47184" y="0"/>
                  </a:lnTo>
                  <a:lnTo>
                    <a:pt x="47184" y="9382"/>
                  </a:lnTo>
                  <a:lnTo>
                    <a:pt x="13671" y="9382"/>
                  </a:lnTo>
                  <a:lnTo>
                    <a:pt x="13671" y="29551"/>
                  </a:lnTo>
                  <a:cubicBezTo>
                    <a:pt x="15288" y="29003"/>
                    <a:pt x="16904" y="28599"/>
                    <a:pt x="18521" y="28337"/>
                  </a:cubicBezTo>
                  <a:cubicBezTo>
                    <a:pt x="20138" y="28051"/>
                    <a:pt x="21755" y="27908"/>
                    <a:pt x="23372" y="27908"/>
                  </a:cubicBezTo>
                  <a:cubicBezTo>
                    <a:pt x="32559" y="27908"/>
                    <a:pt x="39834" y="30432"/>
                    <a:pt x="45199" y="35457"/>
                  </a:cubicBezTo>
                  <a:cubicBezTo>
                    <a:pt x="50563" y="40481"/>
                    <a:pt x="53247" y="47315"/>
                    <a:pt x="53247" y="55912"/>
                  </a:cubicBezTo>
                  <a:cubicBezTo>
                    <a:pt x="53247" y="64770"/>
                    <a:pt x="50492" y="71652"/>
                    <a:pt x="44979" y="76581"/>
                  </a:cubicBezTo>
                  <a:cubicBezTo>
                    <a:pt x="39467" y="81462"/>
                    <a:pt x="31694" y="83915"/>
                    <a:pt x="21662" y="83915"/>
                  </a:cubicBezTo>
                  <a:cubicBezTo>
                    <a:pt x="18207" y="83915"/>
                    <a:pt x="14680" y="83629"/>
                    <a:pt x="11080" y="83034"/>
                  </a:cubicBezTo>
                  <a:cubicBezTo>
                    <a:pt x="7515" y="82439"/>
                    <a:pt x="3822" y="81534"/>
                    <a:pt x="0" y="80367"/>
                  </a:cubicBezTo>
                  <a:lnTo>
                    <a:pt x="0" y="69199"/>
                  </a:lnTo>
                  <a:cubicBezTo>
                    <a:pt x="3308" y="70985"/>
                    <a:pt x="6725" y="72319"/>
                    <a:pt x="10254" y="73200"/>
                  </a:cubicBezTo>
                  <a:cubicBezTo>
                    <a:pt x="13780" y="74081"/>
                    <a:pt x="17512" y="74533"/>
                    <a:pt x="21443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75"/>
                    <a:pt x="42112" y="61650"/>
                    <a:pt x="42112" y="55912"/>
                  </a:cubicBezTo>
                  <a:cubicBezTo>
                    <a:pt x="42112" y="50173"/>
                    <a:pt x="40257" y="45648"/>
                    <a:pt x="36545" y="42291"/>
                  </a:cubicBezTo>
                  <a:cubicBezTo>
                    <a:pt x="32833" y="38933"/>
                    <a:pt x="27799" y="37266"/>
                    <a:pt x="21443" y="37266"/>
                  </a:cubicBezTo>
                  <a:cubicBezTo>
                    <a:pt x="18467" y="37266"/>
                    <a:pt x="15490" y="37600"/>
                    <a:pt x="12513" y="38267"/>
                  </a:cubicBezTo>
                  <a:cubicBezTo>
                    <a:pt x="9573" y="38933"/>
                    <a:pt x="6560" y="39957"/>
                    <a:pt x="3472" y="41362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FBC7E64-0826-666D-9D82-935A089F5003}"/>
                </a:ext>
              </a:extLst>
            </p:cNvPr>
            <p:cNvSpPr/>
            <p:nvPr/>
          </p:nvSpPr>
          <p:spPr>
            <a:xfrm>
              <a:off x="124368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89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49A1694-A978-9B0A-1F66-D2D6DE05D396}"/>
                </a:ext>
              </a:extLst>
            </p:cNvPr>
            <p:cNvSpPr/>
            <p:nvPr/>
          </p:nvSpPr>
          <p:spPr>
            <a:xfrm>
              <a:off x="1320134" y="307724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C84D174-7BD6-88EA-6FA6-5B826CBA5EEE}"/>
                </a:ext>
              </a:extLst>
            </p:cNvPr>
            <p:cNvSpPr/>
            <p:nvPr/>
          </p:nvSpPr>
          <p:spPr>
            <a:xfrm>
              <a:off x="1352657" y="3008947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2 h 83893"/>
                <a:gd name="connsiteX8" fmla="*/ 53247 w 53247"/>
                <a:gd name="connsiteY8" fmla="*/ 55893 h 83893"/>
                <a:gd name="connsiteX9" fmla="*/ 44979 w 53247"/>
                <a:gd name="connsiteY9" fmla="*/ 76564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8 h 83893"/>
                <a:gd name="connsiteX14" fmla="*/ 10251 w 53247"/>
                <a:gd name="connsiteY14" fmla="*/ 73202 h 83893"/>
                <a:gd name="connsiteX15" fmla="*/ 21441 w 53247"/>
                <a:gd name="connsiteY15" fmla="*/ 74524 h 83893"/>
                <a:gd name="connsiteX16" fmla="*/ 36545 w 53247"/>
                <a:gd name="connsiteY16" fmla="*/ 69509 h 83893"/>
                <a:gd name="connsiteX17" fmla="*/ 42112 w 53247"/>
                <a:gd name="connsiteY17" fmla="*/ 55893 h 83893"/>
                <a:gd name="connsiteX18" fmla="*/ 36545 w 53247"/>
                <a:gd name="connsiteY18" fmla="*/ 42279 h 83893"/>
                <a:gd name="connsiteX19" fmla="*/ 21441 w 53247"/>
                <a:gd name="connsiteY19" fmla="*/ 37262 h 83893"/>
                <a:gd name="connsiteX20" fmla="*/ 12511 w 53247"/>
                <a:gd name="connsiteY20" fmla="*/ 38255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2"/>
                  </a:cubicBezTo>
                  <a:cubicBezTo>
                    <a:pt x="50563" y="40476"/>
                    <a:pt x="53247" y="47294"/>
                    <a:pt x="53247" y="55893"/>
                  </a:cubicBezTo>
                  <a:cubicBezTo>
                    <a:pt x="53247" y="64749"/>
                    <a:pt x="50492" y="71640"/>
                    <a:pt x="44979" y="76564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4"/>
                    <a:pt x="0" y="80367"/>
                  </a:cubicBezTo>
                  <a:lnTo>
                    <a:pt x="0" y="69178"/>
                  </a:lnTo>
                  <a:cubicBezTo>
                    <a:pt x="3308" y="70978"/>
                    <a:pt x="6725" y="72319"/>
                    <a:pt x="10251" y="73202"/>
                  </a:cubicBezTo>
                  <a:cubicBezTo>
                    <a:pt x="13780" y="74083"/>
                    <a:pt x="17509" y="74524"/>
                    <a:pt x="21441" y="74524"/>
                  </a:cubicBezTo>
                  <a:cubicBezTo>
                    <a:pt x="27799" y="74524"/>
                    <a:pt x="32833" y="72852"/>
                    <a:pt x="36545" y="69509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9"/>
                  </a:cubicBezTo>
                  <a:cubicBezTo>
                    <a:pt x="32833" y="38933"/>
                    <a:pt x="27799" y="37262"/>
                    <a:pt x="21441" y="37262"/>
                  </a:cubicBezTo>
                  <a:cubicBezTo>
                    <a:pt x="18464" y="37262"/>
                    <a:pt x="15488" y="37593"/>
                    <a:pt x="12511" y="38255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C70284A-CEA9-616E-6ADA-22711E9E1A03}"/>
                </a:ext>
              </a:extLst>
            </p:cNvPr>
            <p:cNvSpPr/>
            <p:nvPr/>
          </p:nvSpPr>
          <p:spPr>
            <a:xfrm>
              <a:off x="1423211" y="3007459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7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7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29"/>
                    <a:pt x="41396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3" y="3655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B4F220-07B2-517D-10F3-0E9872D7058A}"/>
                </a:ext>
              </a:extLst>
            </p:cNvPr>
            <p:cNvSpPr/>
            <p:nvPr/>
          </p:nvSpPr>
          <p:spPr>
            <a:xfrm>
              <a:off x="1246053" y="2205878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F79916-4A79-3ECB-66B2-BFD519F1C5B8}"/>
                </a:ext>
              </a:extLst>
            </p:cNvPr>
            <p:cNvSpPr/>
            <p:nvPr/>
          </p:nvSpPr>
          <p:spPr>
            <a:xfrm>
              <a:off x="1322505" y="2275660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E77369-CB65-E756-F31B-5D38CB9E1110}"/>
                </a:ext>
              </a:extLst>
            </p:cNvPr>
            <p:cNvSpPr/>
            <p:nvPr/>
          </p:nvSpPr>
          <p:spPr>
            <a:xfrm>
              <a:off x="1355578" y="2207366"/>
              <a:ext cx="52916" cy="82295"/>
            </a:xfrm>
            <a:custGeom>
              <a:avLst/>
              <a:gdLst>
                <a:gd name="connsiteX0" fmla="*/ 0 w 52916"/>
                <a:gd name="connsiteY0" fmla="*/ 0 h 82295"/>
                <a:gd name="connsiteX1" fmla="*/ 52916 w 52916"/>
                <a:gd name="connsiteY1" fmla="*/ 0 h 82295"/>
                <a:gd name="connsiteX2" fmla="*/ 52916 w 52916"/>
                <a:gd name="connsiteY2" fmla="*/ 4739 h 82295"/>
                <a:gd name="connsiteX3" fmla="*/ 23041 w 52916"/>
                <a:gd name="connsiteY3" fmla="*/ 82296 h 82295"/>
                <a:gd name="connsiteX4" fmla="*/ 11409 w 52916"/>
                <a:gd name="connsiteY4" fmla="*/ 82296 h 82295"/>
                <a:gd name="connsiteX5" fmla="*/ 39522 w 52916"/>
                <a:gd name="connsiteY5" fmla="*/ 9370 h 82295"/>
                <a:gd name="connsiteX6" fmla="*/ 0 w 52916"/>
                <a:gd name="connsiteY6" fmla="*/ 9370 h 82295"/>
                <a:gd name="connsiteX7" fmla="*/ 0 w 52916"/>
                <a:gd name="connsiteY7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16" h="82295">
                  <a:moveTo>
                    <a:pt x="0" y="0"/>
                  </a:moveTo>
                  <a:lnTo>
                    <a:pt x="52916" y="0"/>
                  </a:lnTo>
                  <a:lnTo>
                    <a:pt x="52916" y="4739"/>
                  </a:lnTo>
                  <a:lnTo>
                    <a:pt x="23041" y="82296"/>
                  </a:lnTo>
                  <a:lnTo>
                    <a:pt x="11409" y="82296"/>
                  </a:lnTo>
                  <a:lnTo>
                    <a:pt x="39522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3655ED3-F10A-5CA7-3E2A-9BEC281A7A97}"/>
                </a:ext>
              </a:extLst>
            </p:cNvPr>
            <p:cNvSpPr/>
            <p:nvPr/>
          </p:nvSpPr>
          <p:spPr>
            <a:xfrm>
              <a:off x="1426849" y="2207366"/>
              <a:ext cx="53247" cy="83893"/>
            </a:xfrm>
            <a:custGeom>
              <a:avLst/>
              <a:gdLst>
                <a:gd name="connsiteX0" fmla="*/ 3472 w 53247"/>
                <a:gd name="connsiteY0" fmla="*/ 0 h 83893"/>
                <a:gd name="connsiteX1" fmla="*/ 47184 w 53247"/>
                <a:gd name="connsiteY1" fmla="*/ 0 h 83893"/>
                <a:gd name="connsiteX2" fmla="*/ 47184 w 53247"/>
                <a:gd name="connsiteY2" fmla="*/ 9370 h 83893"/>
                <a:gd name="connsiteX3" fmla="*/ 13671 w 53247"/>
                <a:gd name="connsiteY3" fmla="*/ 9370 h 83893"/>
                <a:gd name="connsiteX4" fmla="*/ 13671 w 53247"/>
                <a:gd name="connsiteY4" fmla="*/ 29544 h 83893"/>
                <a:gd name="connsiteX5" fmla="*/ 18521 w 53247"/>
                <a:gd name="connsiteY5" fmla="*/ 28332 h 83893"/>
                <a:gd name="connsiteX6" fmla="*/ 23372 w 53247"/>
                <a:gd name="connsiteY6" fmla="*/ 27892 h 83893"/>
                <a:gd name="connsiteX7" fmla="*/ 45199 w 53247"/>
                <a:gd name="connsiteY7" fmla="*/ 35443 h 83893"/>
                <a:gd name="connsiteX8" fmla="*/ 53247 w 53247"/>
                <a:gd name="connsiteY8" fmla="*/ 55893 h 83893"/>
                <a:gd name="connsiteX9" fmla="*/ 44979 w 53247"/>
                <a:gd name="connsiteY9" fmla="*/ 76562 h 83893"/>
                <a:gd name="connsiteX10" fmla="*/ 21662 w 53247"/>
                <a:gd name="connsiteY10" fmla="*/ 83894 h 83893"/>
                <a:gd name="connsiteX11" fmla="*/ 11080 w 53247"/>
                <a:gd name="connsiteY11" fmla="*/ 83013 h 83893"/>
                <a:gd name="connsiteX12" fmla="*/ 0 w 53247"/>
                <a:gd name="connsiteY12" fmla="*/ 80367 h 83893"/>
                <a:gd name="connsiteX13" fmla="*/ 0 w 53247"/>
                <a:gd name="connsiteY13" fmla="*/ 69175 h 83893"/>
                <a:gd name="connsiteX14" fmla="*/ 10254 w 53247"/>
                <a:gd name="connsiteY14" fmla="*/ 73200 h 83893"/>
                <a:gd name="connsiteX15" fmla="*/ 21443 w 53247"/>
                <a:gd name="connsiteY15" fmla="*/ 74524 h 83893"/>
                <a:gd name="connsiteX16" fmla="*/ 36545 w 53247"/>
                <a:gd name="connsiteY16" fmla="*/ 69506 h 83893"/>
                <a:gd name="connsiteX17" fmla="*/ 42112 w 53247"/>
                <a:gd name="connsiteY17" fmla="*/ 55893 h 83893"/>
                <a:gd name="connsiteX18" fmla="*/ 36545 w 53247"/>
                <a:gd name="connsiteY18" fmla="*/ 42277 h 83893"/>
                <a:gd name="connsiteX19" fmla="*/ 21443 w 53247"/>
                <a:gd name="connsiteY19" fmla="*/ 37262 h 83893"/>
                <a:gd name="connsiteX20" fmla="*/ 12513 w 53247"/>
                <a:gd name="connsiteY20" fmla="*/ 38252 h 83893"/>
                <a:gd name="connsiteX21" fmla="*/ 3472 w 53247"/>
                <a:gd name="connsiteY21" fmla="*/ 41341 h 83893"/>
                <a:gd name="connsiteX22" fmla="*/ 3472 w 53247"/>
                <a:gd name="connsiteY22" fmla="*/ 0 h 8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3">
                  <a:moveTo>
                    <a:pt x="3472" y="0"/>
                  </a:moveTo>
                  <a:lnTo>
                    <a:pt x="47184" y="0"/>
                  </a:lnTo>
                  <a:lnTo>
                    <a:pt x="47184" y="9370"/>
                  </a:lnTo>
                  <a:lnTo>
                    <a:pt x="13671" y="9370"/>
                  </a:lnTo>
                  <a:lnTo>
                    <a:pt x="13671" y="29544"/>
                  </a:lnTo>
                  <a:cubicBezTo>
                    <a:pt x="15288" y="28994"/>
                    <a:pt x="16904" y="28589"/>
                    <a:pt x="18521" y="28332"/>
                  </a:cubicBezTo>
                  <a:cubicBezTo>
                    <a:pt x="20138" y="28039"/>
                    <a:pt x="21755" y="27892"/>
                    <a:pt x="23372" y="27892"/>
                  </a:cubicBezTo>
                  <a:cubicBezTo>
                    <a:pt x="32559" y="27892"/>
                    <a:pt x="39834" y="30409"/>
                    <a:pt x="45199" y="35443"/>
                  </a:cubicBezTo>
                  <a:cubicBezTo>
                    <a:pt x="50563" y="40477"/>
                    <a:pt x="53247" y="47294"/>
                    <a:pt x="53247" y="55893"/>
                  </a:cubicBezTo>
                  <a:cubicBezTo>
                    <a:pt x="53247" y="64749"/>
                    <a:pt x="50492" y="71638"/>
                    <a:pt x="44979" y="76562"/>
                  </a:cubicBezTo>
                  <a:cubicBezTo>
                    <a:pt x="39467" y="81451"/>
                    <a:pt x="31694" y="83894"/>
                    <a:pt x="21662" y="83894"/>
                  </a:cubicBezTo>
                  <a:cubicBezTo>
                    <a:pt x="18207" y="83894"/>
                    <a:pt x="14680" y="83601"/>
                    <a:pt x="11080" y="83013"/>
                  </a:cubicBezTo>
                  <a:cubicBezTo>
                    <a:pt x="7515" y="82425"/>
                    <a:pt x="3822" y="81541"/>
                    <a:pt x="0" y="80367"/>
                  </a:cubicBezTo>
                  <a:lnTo>
                    <a:pt x="0" y="69175"/>
                  </a:lnTo>
                  <a:cubicBezTo>
                    <a:pt x="3308" y="70978"/>
                    <a:pt x="6725" y="72319"/>
                    <a:pt x="10254" y="73200"/>
                  </a:cubicBezTo>
                  <a:cubicBezTo>
                    <a:pt x="13780" y="74083"/>
                    <a:pt x="17512" y="74524"/>
                    <a:pt x="21443" y="74524"/>
                  </a:cubicBezTo>
                  <a:cubicBezTo>
                    <a:pt x="27799" y="74524"/>
                    <a:pt x="32833" y="72852"/>
                    <a:pt x="36545" y="69506"/>
                  </a:cubicBezTo>
                  <a:cubicBezTo>
                    <a:pt x="40257" y="66163"/>
                    <a:pt x="42112" y="61624"/>
                    <a:pt x="42112" y="55893"/>
                  </a:cubicBezTo>
                  <a:cubicBezTo>
                    <a:pt x="42112" y="50161"/>
                    <a:pt x="40257" y="45622"/>
                    <a:pt x="36545" y="42277"/>
                  </a:cubicBezTo>
                  <a:cubicBezTo>
                    <a:pt x="32833" y="38933"/>
                    <a:pt x="27799" y="37262"/>
                    <a:pt x="21443" y="37262"/>
                  </a:cubicBezTo>
                  <a:cubicBezTo>
                    <a:pt x="18467" y="37262"/>
                    <a:pt x="15490" y="37593"/>
                    <a:pt x="12513" y="38252"/>
                  </a:cubicBezTo>
                  <a:cubicBezTo>
                    <a:pt x="9573" y="38914"/>
                    <a:pt x="6560" y="39943"/>
                    <a:pt x="3472" y="41341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F03873D-4938-C8D5-A63D-72C0B389610D}"/>
                </a:ext>
              </a:extLst>
            </p:cNvPr>
            <p:cNvSpPr/>
            <p:nvPr/>
          </p:nvSpPr>
          <p:spPr>
            <a:xfrm>
              <a:off x="1248641" y="1405783"/>
              <a:ext cx="49003" cy="82295"/>
            </a:xfrm>
            <a:custGeom>
              <a:avLst/>
              <a:gdLst>
                <a:gd name="connsiteX0" fmla="*/ 1600 w 49003"/>
                <a:gd name="connsiteY0" fmla="*/ 72926 h 82295"/>
                <a:gd name="connsiteX1" fmla="*/ 19791 w 49003"/>
                <a:gd name="connsiteY1" fmla="*/ 72926 h 82295"/>
                <a:gd name="connsiteX2" fmla="*/ 19791 w 49003"/>
                <a:gd name="connsiteY2" fmla="*/ 10142 h 82295"/>
                <a:gd name="connsiteX3" fmla="*/ 0 w 49003"/>
                <a:gd name="connsiteY3" fmla="*/ 14111 h 82295"/>
                <a:gd name="connsiteX4" fmla="*/ 0 w 49003"/>
                <a:gd name="connsiteY4" fmla="*/ 3969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26 h 82295"/>
                <a:gd name="connsiteX8" fmla="*/ 49004 w 49003"/>
                <a:gd name="connsiteY8" fmla="*/ 72926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26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26"/>
                  </a:moveTo>
                  <a:lnTo>
                    <a:pt x="19791" y="72926"/>
                  </a:lnTo>
                  <a:lnTo>
                    <a:pt x="19791" y="10142"/>
                  </a:lnTo>
                  <a:lnTo>
                    <a:pt x="0" y="14111"/>
                  </a:lnTo>
                  <a:lnTo>
                    <a:pt x="0" y="3969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26"/>
                  </a:lnTo>
                  <a:lnTo>
                    <a:pt x="49004" y="72926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26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8AEB302-AC20-513D-5DB5-5F9E752AA2F4}"/>
                </a:ext>
              </a:extLst>
            </p:cNvPr>
            <p:cNvSpPr/>
            <p:nvPr/>
          </p:nvSpPr>
          <p:spPr>
            <a:xfrm>
              <a:off x="1320134" y="1474079"/>
              <a:ext cx="11632" cy="14000"/>
            </a:xfrm>
            <a:custGeom>
              <a:avLst/>
              <a:gdLst>
                <a:gd name="connsiteX0" fmla="*/ 0 w 11632"/>
                <a:gd name="connsiteY0" fmla="*/ 0 h 14000"/>
                <a:gd name="connsiteX1" fmla="*/ 11632 w 11632"/>
                <a:gd name="connsiteY1" fmla="*/ 0 h 14000"/>
                <a:gd name="connsiteX2" fmla="*/ 11632 w 11632"/>
                <a:gd name="connsiteY2" fmla="*/ 14001 h 14000"/>
                <a:gd name="connsiteX3" fmla="*/ 0 w 11632"/>
                <a:gd name="connsiteY3" fmla="*/ 14001 h 14000"/>
                <a:gd name="connsiteX4" fmla="*/ 0 w 11632"/>
                <a:gd name="connsiteY4" fmla="*/ 0 h 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0">
                  <a:moveTo>
                    <a:pt x="0" y="0"/>
                  </a:moveTo>
                  <a:lnTo>
                    <a:pt x="11632" y="0"/>
                  </a:lnTo>
                  <a:lnTo>
                    <a:pt x="11632" y="14001"/>
                  </a:lnTo>
                  <a:lnTo>
                    <a:pt x="0" y="1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1565D44-263D-B670-4289-28C6C4708D0F}"/>
                </a:ext>
              </a:extLst>
            </p:cNvPr>
            <p:cNvSpPr/>
            <p:nvPr/>
          </p:nvSpPr>
          <p:spPr>
            <a:xfrm>
              <a:off x="1351387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8 w 56885"/>
                <a:gd name="connsiteY5" fmla="*/ 68130 h 85382"/>
                <a:gd name="connsiteX6" fmla="*/ 45751 w 56885"/>
                <a:gd name="connsiteY6" fmla="*/ 42719 h 85382"/>
                <a:gd name="connsiteX7" fmla="*/ 41398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8" y="68130"/>
                  </a:cubicBezTo>
                  <a:cubicBezTo>
                    <a:pt x="44301" y="62471"/>
                    <a:pt x="45751" y="54001"/>
                    <a:pt x="45751" y="42719"/>
                  </a:cubicBezTo>
                  <a:cubicBezTo>
                    <a:pt x="45751" y="31401"/>
                    <a:pt x="44301" y="22930"/>
                    <a:pt x="41398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21" y="85383"/>
                    <a:pt x="12166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6" y="3656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B4203C4-1307-9BD7-0128-A908CF46C7BF}"/>
                </a:ext>
              </a:extLst>
            </p:cNvPr>
            <p:cNvSpPr/>
            <p:nvPr/>
          </p:nvSpPr>
          <p:spPr>
            <a:xfrm>
              <a:off x="1423211" y="1404295"/>
              <a:ext cx="56885" cy="85382"/>
            </a:xfrm>
            <a:custGeom>
              <a:avLst/>
              <a:gdLst>
                <a:gd name="connsiteX0" fmla="*/ 28444 w 56885"/>
                <a:gd name="connsiteY0" fmla="*/ 8819 h 85382"/>
                <a:gd name="connsiteX1" fmla="*/ 15490 w 56885"/>
                <a:gd name="connsiteY1" fmla="*/ 17308 h 85382"/>
                <a:gd name="connsiteX2" fmla="*/ 11190 w 56885"/>
                <a:gd name="connsiteY2" fmla="*/ 42719 h 85382"/>
                <a:gd name="connsiteX3" fmla="*/ 15490 w 56885"/>
                <a:gd name="connsiteY3" fmla="*/ 68130 h 85382"/>
                <a:gd name="connsiteX4" fmla="*/ 28444 w 56885"/>
                <a:gd name="connsiteY4" fmla="*/ 76563 h 85382"/>
                <a:gd name="connsiteX5" fmla="*/ 41396 w 56885"/>
                <a:gd name="connsiteY5" fmla="*/ 68130 h 85382"/>
                <a:gd name="connsiteX6" fmla="*/ 45751 w 56885"/>
                <a:gd name="connsiteY6" fmla="*/ 42719 h 85382"/>
                <a:gd name="connsiteX7" fmla="*/ 41396 w 56885"/>
                <a:gd name="connsiteY7" fmla="*/ 17308 h 85382"/>
                <a:gd name="connsiteX8" fmla="*/ 28444 w 56885"/>
                <a:gd name="connsiteY8" fmla="*/ 8819 h 85382"/>
                <a:gd name="connsiteX9" fmla="*/ 28444 w 56885"/>
                <a:gd name="connsiteY9" fmla="*/ 0 h 85382"/>
                <a:gd name="connsiteX10" fmla="*/ 49554 w 56885"/>
                <a:gd name="connsiteY10" fmla="*/ 10969 h 85382"/>
                <a:gd name="connsiteX11" fmla="*/ 56886 w 56885"/>
                <a:gd name="connsiteY11" fmla="*/ 42719 h 85382"/>
                <a:gd name="connsiteX12" fmla="*/ 49554 w 56885"/>
                <a:gd name="connsiteY12" fmla="*/ 74469 h 85382"/>
                <a:gd name="connsiteX13" fmla="*/ 28444 w 56885"/>
                <a:gd name="connsiteY13" fmla="*/ 85383 h 85382"/>
                <a:gd name="connsiteX14" fmla="*/ 7277 w 56885"/>
                <a:gd name="connsiteY14" fmla="*/ 74469 h 85382"/>
                <a:gd name="connsiteX15" fmla="*/ 0 w 56885"/>
                <a:gd name="connsiteY15" fmla="*/ 42719 h 85382"/>
                <a:gd name="connsiteX16" fmla="*/ 7277 w 56885"/>
                <a:gd name="connsiteY16" fmla="*/ 10969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9"/>
                  </a:moveTo>
                  <a:cubicBezTo>
                    <a:pt x="22712" y="8819"/>
                    <a:pt x="18393" y="11649"/>
                    <a:pt x="15490" y="17308"/>
                  </a:cubicBezTo>
                  <a:cubicBezTo>
                    <a:pt x="12623" y="22930"/>
                    <a:pt x="11190" y="31401"/>
                    <a:pt x="11190" y="42719"/>
                  </a:cubicBezTo>
                  <a:cubicBezTo>
                    <a:pt x="11190" y="54001"/>
                    <a:pt x="12623" y="62471"/>
                    <a:pt x="15490" y="68130"/>
                  </a:cubicBezTo>
                  <a:cubicBezTo>
                    <a:pt x="18393" y="73752"/>
                    <a:pt x="22712" y="76563"/>
                    <a:pt x="28444" y="76563"/>
                  </a:cubicBezTo>
                  <a:cubicBezTo>
                    <a:pt x="34214" y="76563"/>
                    <a:pt x="38531" y="73752"/>
                    <a:pt x="41396" y="68130"/>
                  </a:cubicBezTo>
                  <a:cubicBezTo>
                    <a:pt x="44298" y="62471"/>
                    <a:pt x="45751" y="54001"/>
                    <a:pt x="45751" y="42719"/>
                  </a:cubicBezTo>
                  <a:cubicBezTo>
                    <a:pt x="45751" y="31401"/>
                    <a:pt x="44298" y="22930"/>
                    <a:pt x="41396" y="17308"/>
                  </a:cubicBezTo>
                  <a:cubicBezTo>
                    <a:pt x="38531" y="11649"/>
                    <a:pt x="34214" y="8819"/>
                    <a:pt x="28444" y="8819"/>
                  </a:cubicBezTo>
                  <a:moveTo>
                    <a:pt x="28444" y="0"/>
                  </a:moveTo>
                  <a:cubicBezTo>
                    <a:pt x="37667" y="0"/>
                    <a:pt x="44703" y="3656"/>
                    <a:pt x="49554" y="10969"/>
                  </a:cubicBezTo>
                  <a:cubicBezTo>
                    <a:pt x="54443" y="18245"/>
                    <a:pt x="56886" y="28829"/>
                    <a:pt x="56886" y="42719"/>
                  </a:cubicBezTo>
                  <a:cubicBezTo>
                    <a:pt x="56886" y="56573"/>
                    <a:pt x="54443" y="67156"/>
                    <a:pt x="49554" y="74469"/>
                  </a:cubicBezTo>
                  <a:cubicBezTo>
                    <a:pt x="44703" y="81745"/>
                    <a:pt x="37667" y="85383"/>
                    <a:pt x="28444" y="85383"/>
                  </a:cubicBezTo>
                  <a:cubicBezTo>
                    <a:pt x="19219" y="85383"/>
                    <a:pt x="12163" y="81745"/>
                    <a:pt x="7277" y="74469"/>
                  </a:cubicBezTo>
                  <a:cubicBezTo>
                    <a:pt x="2426" y="67156"/>
                    <a:pt x="0" y="56573"/>
                    <a:pt x="0" y="42719"/>
                  </a:cubicBezTo>
                  <a:cubicBezTo>
                    <a:pt x="0" y="28829"/>
                    <a:pt x="2426" y="18245"/>
                    <a:pt x="7277" y="10969"/>
                  </a:cubicBezTo>
                  <a:cubicBezTo>
                    <a:pt x="12163" y="3656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0660435-5A3B-654D-00A3-E3E63BDA2DD7}"/>
                </a:ext>
              </a:extLst>
            </p:cNvPr>
            <p:cNvSpPr/>
            <p:nvPr/>
          </p:nvSpPr>
          <p:spPr>
            <a:xfrm>
              <a:off x="1059558" y="3180561"/>
              <a:ext cx="99850" cy="82057"/>
            </a:xfrm>
            <a:custGeom>
              <a:avLst/>
              <a:gdLst>
                <a:gd name="connsiteX0" fmla="*/ 25078 w 99850"/>
                <a:gd name="connsiteY0" fmla="*/ 0 h 82057"/>
                <a:gd name="connsiteX1" fmla="*/ 47088 w 99850"/>
                <a:gd name="connsiteY1" fmla="*/ 5675 h 82057"/>
                <a:gd name="connsiteX2" fmla="*/ 64573 w 99850"/>
                <a:gd name="connsiteY2" fmla="*/ 20093 h 82057"/>
                <a:gd name="connsiteX3" fmla="*/ 71168 w 99850"/>
                <a:gd name="connsiteY3" fmla="*/ 37886 h 82057"/>
                <a:gd name="connsiteX4" fmla="*/ 68254 w 99850"/>
                <a:gd name="connsiteY4" fmla="*/ 46858 h 82057"/>
                <a:gd name="connsiteX5" fmla="*/ 61045 w 99850"/>
                <a:gd name="connsiteY5" fmla="*/ 52304 h 82057"/>
                <a:gd name="connsiteX6" fmla="*/ 78761 w 99850"/>
                <a:gd name="connsiteY6" fmla="*/ 56905 h 82057"/>
                <a:gd name="connsiteX7" fmla="*/ 92488 w 99850"/>
                <a:gd name="connsiteY7" fmla="*/ 60048 h 82057"/>
                <a:gd name="connsiteX8" fmla="*/ 93485 w 99850"/>
                <a:gd name="connsiteY8" fmla="*/ 59896 h 82057"/>
                <a:gd name="connsiteX9" fmla="*/ 94176 w 99850"/>
                <a:gd name="connsiteY9" fmla="*/ 59053 h 82057"/>
                <a:gd name="connsiteX10" fmla="*/ 94789 w 99850"/>
                <a:gd name="connsiteY10" fmla="*/ 56674 h 82057"/>
                <a:gd name="connsiteX11" fmla="*/ 95019 w 99850"/>
                <a:gd name="connsiteY11" fmla="*/ 52149 h 82057"/>
                <a:gd name="connsiteX12" fmla="*/ 95019 w 99850"/>
                <a:gd name="connsiteY12" fmla="*/ 50156 h 82057"/>
                <a:gd name="connsiteX13" fmla="*/ 95479 w 99850"/>
                <a:gd name="connsiteY13" fmla="*/ 49006 h 82057"/>
                <a:gd name="connsiteX14" fmla="*/ 96706 w 99850"/>
                <a:gd name="connsiteY14" fmla="*/ 48392 h 82057"/>
                <a:gd name="connsiteX15" fmla="*/ 99851 w 99850"/>
                <a:gd name="connsiteY15" fmla="*/ 51230 h 82057"/>
                <a:gd name="connsiteX16" fmla="*/ 99621 w 99850"/>
                <a:gd name="connsiteY16" fmla="*/ 58974 h 82057"/>
                <a:gd name="connsiteX17" fmla="*/ 99391 w 99850"/>
                <a:gd name="connsiteY17" fmla="*/ 66797 h 82057"/>
                <a:gd name="connsiteX18" fmla="*/ 99621 w 99850"/>
                <a:gd name="connsiteY18" fmla="*/ 73469 h 82057"/>
                <a:gd name="connsiteX19" fmla="*/ 99851 w 99850"/>
                <a:gd name="connsiteY19" fmla="*/ 79989 h 82057"/>
                <a:gd name="connsiteX20" fmla="*/ 98010 w 99850"/>
                <a:gd name="connsiteY20" fmla="*/ 82058 h 82057"/>
                <a:gd name="connsiteX21" fmla="*/ 96246 w 99850"/>
                <a:gd name="connsiteY21" fmla="*/ 81753 h 82057"/>
                <a:gd name="connsiteX22" fmla="*/ 95326 w 99850"/>
                <a:gd name="connsiteY22" fmla="*/ 80908 h 82057"/>
                <a:gd name="connsiteX23" fmla="*/ 95019 w 99850"/>
                <a:gd name="connsiteY23" fmla="*/ 79758 h 82057"/>
                <a:gd name="connsiteX24" fmla="*/ 95019 w 99850"/>
                <a:gd name="connsiteY24" fmla="*/ 78379 h 82057"/>
                <a:gd name="connsiteX25" fmla="*/ 94406 w 99850"/>
                <a:gd name="connsiteY25" fmla="*/ 73316 h 82057"/>
                <a:gd name="connsiteX26" fmla="*/ 92718 w 99850"/>
                <a:gd name="connsiteY26" fmla="*/ 71245 h 82057"/>
                <a:gd name="connsiteX27" fmla="*/ 88577 w 99850"/>
                <a:gd name="connsiteY27" fmla="*/ 69942 h 82057"/>
                <a:gd name="connsiteX28" fmla="*/ 18636 w 99850"/>
                <a:gd name="connsiteY28" fmla="*/ 52304 h 82057"/>
                <a:gd name="connsiteX29" fmla="*/ 10660 w 99850"/>
                <a:gd name="connsiteY29" fmla="*/ 51230 h 82057"/>
                <a:gd name="connsiteX30" fmla="*/ 4985 w 99850"/>
                <a:gd name="connsiteY30" fmla="*/ 52533 h 82057"/>
                <a:gd name="connsiteX31" fmla="*/ 3451 w 99850"/>
                <a:gd name="connsiteY31" fmla="*/ 56138 h 82057"/>
                <a:gd name="connsiteX32" fmla="*/ 8206 w 99850"/>
                <a:gd name="connsiteY32" fmla="*/ 62734 h 82057"/>
                <a:gd name="connsiteX33" fmla="*/ 22163 w 99850"/>
                <a:gd name="connsiteY33" fmla="*/ 67566 h 82057"/>
                <a:gd name="connsiteX34" fmla="*/ 25231 w 99850"/>
                <a:gd name="connsiteY34" fmla="*/ 68716 h 82057"/>
                <a:gd name="connsiteX35" fmla="*/ 25768 w 99850"/>
                <a:gd name="connsiteY35" fmla="*/ 70249 h 82057"/>
                <a:gd name="connsiteX36" fmla="*/ 24157 w 99850"/>
                <a:gd name="connsiteY36" fmla="*/ 72166 h 82057"/>
                <a:gd name="connsiteX37" fmla="*/ 21320 w 99850"/>
                <a:gd name="connsiteY37" fmla="*/ 71552 h 82057"/>
                <a:gd name="connsiteX38" fmla="*/ 15108 w 99850"/>
                <a:gd name="connsiteY38" fmla="*/ 69790 h 82057"/>
                <a:gd name="connsiteX39" fmla="*/ 8973 w 99850"/>
                <a:gd name="connsiteY39" fmla="*/ 67258 h 82057"/>
                <a:gd name="connsiteX40" fmla="*/ 6289 w 99850"/>
                <a:gd name="connsiteY40" fmla="*/ 65801 h 82057"/>
                <a:gd name="connsiteX41" fmla="*/ 3528 w 99850"/>
                <a:gd name="connsiteY41" fmla="*/ 63729 h 82057"/>
                <a:gd name="connsiteX42" fmla="*/ 920 w 99850"/>
                <a:gd name="connsiteY42" fmla="*/ 60203 h 82057"/>
                <a:gd name="connsiteX43" fmla="*/ 0 w 99850"/>
                <a:gd name="connsiteY43" fmla="*/ 55600 h 82057"/>
                <a:gd name="connsiteX44" fmla="*/ 2914 w 99850"/>
                <a:gd name="connsiteY44" fmla="*/ 46627 h 82057"/>
                <a:gd name="connsiteX45" fmla="*/ 11734 w 99850"/>
                <a:gd name="connsiteY45" fmla="*/ 41491 h 82057"/>
                <a:gd name="connsiteX46" fmla="*/ 3298 w 99850"/>
                <a:gd name="connsiteY46" fmla="*/ 31749 h 82057"/>
                <a:gd name="connsiteX47" fmla="*/ 0 w 99850"/>
                <a:gd name="connsiteY47" fmla="*/ 20936 h 82057"/>
                <a:gd name="connsiteX48" fmla="*/ 7055 w 99850"/>
                <a:gd name="connsiteY48" fmla="*/ 5982 h 82057"/>
                <a:gd name="connsiteX49" fmla="*/ 25078 w 99850"/>
                <a:gd name="connsiteY49" fmla="*/ 0 h 82057"/>
                <a:gd name="connsiteX50" fmla="*/ 18176 w 99850"/>
                <a:gd name="connsiteY50" fmla="*/ 11351 h 82057"/>
                <a:gd name="connsiteX51" fmla="*/ 7362 w 99850"/>
                <a:gd name="connsiteY51" fmla="*/ 14035 h 82057"/>
                <a:gd name="connsiteX52" fmla="*/ 3451 w 99850"/>
                <a:gd name="connsiteY52" fmla="*/ 21398 h 82057"/>
                <a:gd name="connsiteX53" fmla="*/ 9433 w 99850"/>
                <a:gd name="connsiteY53" fmla="*/ 34128 h 82057"/>
                <a:gd name="connsiteX54" fmla="*/ 20399 w 99850"/>
                <a:gd name="connsiteY54" fmla="*/ 42258 h 82057"/>
                <a:gd name="connsiteX55" fmla="*/ 51152 w 99850"/>
                <a:gd name="connsiteY55" fmla="*/ 50002 h 82057"/>
                <a:gd name="connsiteX56" fmla="*/ 53683 w 99850"/>
                <a:gd name="connsiteY56" fmla="*/ 50463 h 82057"/>
                <a:gd name="connsiteX57" fmla="*/ 55524 w 99850"/>
                <a:gd name="connsiteY57" fmla="*/ 50233 h 82057"/>
                <a:gd name="connsiteX58" fmla="*/ 58975 w 99850"/>
                <a:gd name="connsiteY58" fmla="*/ 49082 h 82057"/>
                <a:gd name="connsiteX59" fmla="*/ 63039 w 99850"/>
                <a:gd name="connsiteY59" fmla="*/ 46934 h 82057"/>
                <a:gd name="connsiteX60" fmla="*/ 66260 w 99850"/>
                <a:gd name="connsiteY60" fmla="*/ 43329 h 82057"/>
                <a:gd name="connsiteX61" fmla="*/ 67641 w 99850"/>
                <a:gd name="connsiteY61" fmla="*/ 38038 h 82057"/>
                <a:gd name="connsiteX62" fmla="*/ 63499 w 99850"/>
                <a:gd name="connsiteY62" fmla="*/ 28299 h 82057"/>
                <a:gd name="connsiteX63" fmla="*/ 51536 w 99850"/>
                <a:gd name="connsiteY63" fmla="*/ 19326 h 82057"/>
                <a:gd name="connsiteX64" fmla="*/ 35584 w 99850"/>
                <a:gd name="connsiteY64" fmla="*/ 14188 h 82057"/>
                <a:gd name="connsiteX65" fmla="*/ 18176 w 99850"/>
                <a:gd name="connsiteY65" fmla="*/ 11351 h 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99850" h="82057">
                  <a:moveTo>
                    <a:pt x="25078" y="0"/>
                  </a:moveTo>
                  <a:cubicBezTo>
                    <a:pt x="32542" y="0"/>
                    <a:pt x="39879" y="1891"/>
                    <a:pt x="47088" y="5675"/>
                  </a:cubicBezTo>
                  <a:cubicBezTo>
                    <a:pt x="54297" y="9406"/>
                    <a:pt x="60125" y="14214"/>
                    <a:pt x="64573" y="20093"/>
                  </a:cubicBezTo>
                  <a:cubicBezTo>
                    <a:pt x="68970" y="25972"/>
                    <a:pt x="71168" y="31904"/>
                    <a:pt x="71168" y="37886"/>
                  </a:cubicBezTo>
                  <a:cubicBezTo>
                    <a:pt x="71168" y="41465"/>
                    <a:pt x="70197" y="44456"/>
                    <a:pt x="68254" y="46858"/>
                  </a:cubicBezTo>
                  <a:cubicBezTo>
                    <a:pt x="66260" y="49209"/>
                    <a:pt x="63858" y="51026"/>
                    <a:pt x="61045" y="52304"/>
                  </a:cubicBezTo>
                  <a:cubicBezTo>
                    <a:pt x="64522" y="53273"/>
                    <a:pt x="70427" y="54807"/>
                    <a:pt x="78761" y="56905"/>
                  </a:cubicBezTo>
                  <a:cubicBezTo>
                    <a:pt x="87094" y="59000"/>
                    <a:pt x="91671" y="60048"/>
                    <a:pt x="92488" y="60048"/>
                  </a:cubicBezTo>
                  <a:cubicBezTo>
                    <a:pt x="92949" y="60048"/>
                    <a:pt x="93281" y="59998"/>
                    <a:pt x="93485" y="59896"/>
                  </a:cubicBezTo>
                  <a:cubicBezTo>
                    <a:pt x="93690" y="59793"/>
                    <a:pt x="93920" y="59512"/>
                    <a:pt x="94176" y="59053"/>
                  </a:cubicBezTo>
                  <a:cubicBezTo>
                    <a:pt x="94482" y="58593"/>
                    <a:pt x="94687" y="57800"/>
                    <a:pt x="94789" y="56674"/>
                  </a:cubicBezTo>
                  <a:cubicBezTo>
                    <a:pt x="94943" y="55550"/>
                    <a:pt x="95019" y="54042"/>
                    <a:pt x="95019" y="52149"/>
                  </a:cubicBezTo>
                  <a:cubicBezTo>
                    <a:pt x="95019" y="51178"/>
                    <a:pt x="95019" y="50513"/>
                    <a:pt x="95019" y="50156"/>
                  </a:cubicBezTo>
                  <a:cubicBezTo>
                    <a:pt x="95070" y="49747"/>
                    <a:pt x="95224" y="49363"/>
                    <a:pt x="95479" y="49006"/>
                  </a:cubicBezTo>
                  <a:cubicBezTo>
                    <a:pt x="95735" y="48597"/>
                    <a:pt x="96144" y="48392"/>
                    <a:pt x="96706" y="48392"/>
                  </a:cubicBezTo>
                  <a:cubicBezTo>
                    <a:pt x="98803" y="48392"/>
                    <a:pt x="99851" y="49337"/>
                    <a:pt x="99851" y="51230"/>
                  </a:cubicBezTo>
                  <a:cubicBezTo>
                    <a:pt x="99851" y="52916"/>
                    <a:pt x="99774" y="55497"/>
                    <a:pt x="99621" y="58974"/>
                  </a:cubicBezTo>
                  <a:cubicBezTo>
                    <a:pt x="99467" y="62451"/>
                    <a:pt x="99391" y="65058"/>
                    <a:pt x="99391" y="66797"/>
                  </a:cubicBezTo>
                  <a:cubicBezTo>
                    <a:pt x="99391" y="68280"/>
                    <a:pt x="99467" y="70504"/>
                    <a:pt x="99621" y="73469"/>
                  </a:cubicBezTo>
                  <a:cubicBezTo>
                    <a:pt x="99774" y="76433"/>
                    <a:pt x="99851" y="78608"/>
                    <a:pt x="99851" y="79989"/>
                  </a:cubicBezTo>
                  <a:cubicBezTo>
                    <a:pt x="99851" y="81367"/>
                    <a:pt x="99237" y="82058"/>
                    <a:pt x="98010" y="82058"/>
                  </a:cubicBezTo>
                  <a:cubicBezTo>
                    <a:pt x="97294" y="82058"/>
                    <a:pt x="96706" y="81956"/>
                    <a:pt x="96246" y="81753"/>
                  </a:cubicBezTo>
                  <a:cubicBezTo>
                    <a:pt x="95837" y="81598"/>
                    <a:pt x="95531" y="81317"/>
                    <a:pt x="95326" y="80908"/>
                  </a:cubicBezTo>
                  <a:cubicBezTo>
                    <a:pt x="95173" y="80501"/>
                    <a:pt x="95070" y="80117"/>
                    <a:pt x="95019" y="79758"/>
                  </a:cubicBezTo>
                  <a:cubicBezTo>
                    <a:pt x="95019" y="79451"/>
                    <a:pt x="95019" y="78991"/>
                    <a:pt x="95019" y="78379"/>
                  </a:cubicBezTo>
                  <a:cubicBezTo>
                    <a:pt x="95019" y="76026"/>
                    <a:pt x="94815" y="74338"/>
                    <a:pt x="94406" y="73316"/>
                  </a:cubicBezTo>
                  <a:cubicBezTo>
                    <a:pt x="94048" y="72295"/>
                    <a:pt x="93485" y="71604"/>
                    <a:pt x="92718" y="71245"/>
                  </a:cubicBezTo>
                  <a:cubicBezTo>
                    <a:pt x="92003" y="70838"/>
                    <a:pt x="90622" y="70402"/>
                    <a:pt x="88577" y="69942"/>
                  </a:cubicBezTo>
                  <a:lnTo>
                    <a:pt x="18636" y="52304"/>
                  </a:lnTo>
                  <a:cubicBezTo>
                    <a:pt x="15517" y="51587"/>
                    <a:pt x="12859" y="51230"/>
                    <a:pt x="10660" y="51230"/>
                  </a:cubicBezTo>
                  <a:cubicBezTo>
                    <a:pt x="7899" y="51230"/>
                    <a:pt x="6007" y="51664"/>
                    <a:pt x="4985" y="52533"/>
                  </a:cubicBezTo>
                  <a:cubicBezTo>
                    <a:pt x="3962" y="53402"/>
                    <a:pt x="3451" y="54605"/>
                    <a:pt x="3451" y="56138"/>
                  </a:cubicBezTo>
                  <a:cubicBezTo>
                    <a:pt x="3451" y="58798"/>
                    <a:pt x="5036" y="60996"/>
                    <a:pt x="8206" y="62734"/>
                  </a:cubicBezTo>
                  <a:cubicBezTo>
                    <a:pt x="11376" y="64472"/>
                    <a:pt x="16028" y="66082"/>
                    <a:pt x="22163" y="67566"/>
                  </a:cubicBezTo>
                  <a:cubicBezTo>
                    <a:pt x="23851" y="68025"/>
                    <a:pt x="24873" y="68409"/>
                    <a:pt x="25231" y="68716"/>
                  </a:cubicBezTo>
                  <a:cubicBezTo>
                    <a:pt x="25589" y="68971"/>
                    <a:pt x="25768" y="69483"/>
                    <a:pt x="25768" y="70249"/>
                  </a:cubicBezTo>
                  <a:cubicBezTo>
                    <a:pt x="25717" y="71528"/>
                    <a:pt x="25180" y="72166"/>
                    <a:pt x="24157" y="72166"/>
                  </a:cubicBezTo>
                  <a:cubicBezTo>
                    <a:pt x="23902" y="72166"/>
                    <a:pt x="22956" y="71961"/>
                    <a:pt x="21320" y="71552"/>
                  </a:cubicBezTo>
                  <a:cubicBezTo>
                    <a:pt x="19633" y="71145"/>
                    <a:pt x="17562" y="70556"/>
                    <a:pt x="15108" y="69790"/>
                  </a:cubicBezTo>
                  <a:cubicBezTo>
                    <a:pt x="12603" y="68971"/>
                    <a:pt x="10558" y="68128"/>
                    <a:pt x="8973" y="67258"/>
                  </a:cubicBezTo>
                  <a:cubicBezTo>
                    <a:pt x="7899" y="66747"/>
                    <a:pt x="7004" y="66261"/>
                    <a:pt x="6289" y="65801"/>
                  </a:cubicBezTo>
                  <a:cubicBezTo>
                    <a:pt x="5573" y="65342"/>
                    <a:pt x="4652" y="64651"/>
                    <a:pt x="3528" y="63729"/>
                  </a:cubicBezTo>
                  <a:cubicBezTo>
                    <a:pt x="2403" y="62758"/>
                    <a:pt x="1534" y="61582"/>
                    <a:pt x="920" y="60203"/>
                  </a:cubicBezTo>
                  <a:cubicBezTo>
                    <a:pt x="307" y="58822"/>
                    <a:pt x="0" y="57288"/>
                    <a:pt x="0" y="55600"/>
                  </a:cubicBezTo>
                  <a:cubicBezTo>
                    <a:pt x="0" y="52328"/>
                    <a:pt x="971" y="49337"/>
                    <a:pt x="2914" y="46627"/>
                  </a:cubicBezTo>
                  <a:cubicBezTo>
                    <a:pt x="4857" y="43917"/>
                    <a:pt x="7797" y="42205"/>
                    <a:pt x="11734" y="41491"/>
                  </a:cubicBezTo>
                  <a:cubicBezTo>
                    <a:pt x="8308" y="38576"/>
                    <a:pt x="5496" y="35328"/>
                    <a:pt x="3298" y="31749"/>
                  </a:cubicBezTo>
                  <a:cubicBezTo>
                    <a:pt x="1099" y="28170"/>
                    <a:pt x="0" y="24567"/>
                    <a:pt x="0" y="20936"/>
                  </a:cubicBezTo>
                  <a:cubicBezTo>
                    <a:pt x="0" y="14904"/>
                    <a:pt x="2352" y="9918"/>
                    <a:pt x="7055" y="5982"/>
                  </a:cubicBezTo>
                  <a:cubicBezTo>
                    <a:pt x="11708" y="1993"/>
                    <a:pt x="17716" y="0"/>
                    <a:pt x="25078" y="0"/>
                  </a:cubicBezTo>
                  <a:moveTo>
                    <a:pt x="18176" y="11351"/>
                  </a:moveTo>
                  <a:cubicBezTo>
                    <a:pt x="13523" y="11351"/>
                    <a:pt x="9919" y="12247"/>
                    <a:pt x="7362" y="14035"/>
                  </a:cubicBezTo>
                  <a:cubicBezTo>
                    <a:pt x="4755" y="15773"/>
                    <a:pt x="3451" y="18229"/>
                    <a:pt x="3451" y="21398"/>
                  </a:cubicBezTo>
                  <a:cubicBezTo>
                    <a:pt x="3451" y="25334"/>
                    <a:pt x="5445" y="29578"/>
                    <a:pt x="9433" y="34128"/>
                  </a:cubicBezTo>
                  <a:cubicBezTo>
                    <a:pt x="13216" y="38626"/>
                    <a:pt x="16872" y="41336"/>
                    <a:pt x="20399" y="42258"/>
                  </a:cubicBezTo>
                  <a:lnTo>
                    <a:pt x="51152" y="50002"/>
                  </a:lnTo>
                  <a:lnTo>
                    <a:pt x="53683" y="50463"/>
                  </a:lnTo>
                  <a:cubicBezTo>
                    <a:pt x="53990" y="50463"/>
                    <a:pt x="54603" y="50387"/>
                    <a:pt x="55524" y="50233"/>
                  </a:cubicBezTo>
                  <a:cubicBezTo>
                    <a:pt x="56393" y="50028"/>
                    <a:pt x="57543" y="49644"/>
                    <a:pt x="58975" y="49082"/>
                  </a:cubicBezTo>
                  <a:cubicBezTo>
                    <a:pt x="60406" y="48468"/>
                    <a:pt x="61761" y="47751"/>
                    <a:pt x="63039" y="46934"/>
                  </a:cubicBezTo>
                  <a:cubicBezTo>
                    <a:pt x="64266" y="46065"/>
                    <a:pt x="65340" y="44865"/>
                    <a:pt x="66260" y="43329"/>
                  </a:cubicBezTo>
                  <a:cubicBezTo>
                    <a:pt x="67181" y="41746"/>
                    <a:pt x="67641" y="39981"/>
                    <a:pt x="67641" y="38038"/>
                  </a:cubicBezTo>
                  <a:cubicBezTo>
                    <a:pt x="67641" y="34921"/>
                    <a:pt x="66260" y="31673"/>
                    <a:pt x="63499" y="28299"/>
                  </a:cubicBezTo>
                  <a:cubicBezTo>
                    <a:pt x="60739" y="24872"/>
                    <a:pt x="56751" y="21881"/>
                    <a:pt x="51536" y="19326"/>
                  </a:cubicBezTo>
                  <a:cubicBezTo>
                    <a:pt x="48161" y="17743"/>
                    <a:pt x="42844" y="16028"/>
                    <a:pt x="35584" y="14188"/>
                  </a:cubicBezTo>
                  <a:cubicBezTo>
                    <a:pt x="28273" y="12297"/>
                    <a:pt x="22470" y="11351"/>
                    <a:pt x="18176" y="1135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41F59D4-8601-410F-1DD4-7FEFFCACBB99}"/>
                </a:ext>
              </a:extLst>
            </p:cNvPr>
            <p:cNvSpPr/>
            <p:nvPr/>
          </p:nvSpPr>
          <p:spPr>
            <a:xfrm>
              <a:off x="1011166" y="3126581"/>
              <a:ext cx="157061" cy="36428"/>
            </a:xfrm>
            <a:custGeom>
              <a:avLst/>
              <a:gdLst>
                <a:gd name="connsiteX0" fmla="*/ 78531 w 157061"/>
                <a:gd name="connsiteY0" fmla="*/ 36428 h 36428"/>
                <a:gd name="connsiteX1" fmla="*/ 30599 w 157061"/>
                <a:gd name="connsiteY1" fmla="*/ 26534 h 36428"/>
                <a:gd name="connsiteX2" fmla="*/ 14111 w 157061"/>
                <a:gd name="connsiteY2" fmla="*/ 16412 h 36428"/>
                <a:gd name="connsiteX3" fmla="*/ 3298 w 157061"/>
                <a:gd name="connsiteY3" fmla="*/ 6596 h 36428"/>
                <a:gd name="connsiteX4" fmla="*/ 0 w 157061"/>
                <a:gd name="connsiteY4" fmla="*/ 1612 h 36428"/>
                <a:gd name="connsiteX5" fmla="*/ 1534 w 157061"/>
                <a:gd name="connsiteY5" fmla="*/ 0 h 36428"/>
                <a:gd name="connsiteX6" fmla="*/ 4218 w 157061"/>
                <a:gd name="connsiteY6" fmla="*/ 2072 h 36428"/>
                <a:gd name="connsiteX7" fmla="*/ 78531 w 157061"/>
                <a:gd name="connsiteY7" fmla="*/ 27301 h 36428"/>
                <a:gd name="connsiteX8" fmla="*/ 152000 w 157061"/>
                <a:gd name="connsiteY8" fmla="*/ 2684 h 36428"/>
                <a:gd name="connsiteX9" fmla="*/ 155528 w 157061"/>
                <a:gd name="connsiteY9" fmla="*/ 0 h 36428"/>
                <a:gd name="connsiteX10" fmla="*/ 157062 w 157061"/>
                <a:gd name="connsiteY10" fmla="*/ 1612 h 36428"/>
                <a:gd name="connsiteX11" fmla="*/ 153917 w 157061"/>
                <a:gd name="connsiteY11" fmla="*/ 6441 h 36428"/>
                <a:gd name="connsiteX12" fmla="*/ 143564 w 157061"/>
                <a:gd name="connsiteY12" fmla="*/ 16028 h 36428"/>
                <a:gd name="connsiteX13" fmla="*/ 127536 w 157061"/>
                <a:gd name="connsiteY13" fmla="*/ 26075 h 36428"/>
                <a:gd name="connsiteX14" fmla="*/ 78531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78531" y="36428"/>
                  </a:moveTo>
                  <a:cubicBezTo>
                    <a:pt x="60841" y="36428"/>
                    <a:pt x="44864" y="33130"/>
                    <a:pt x="30599" y="26534"/>
                  </a:cubicBezTo>
                  <a:cubicBezTo>
                    <a:pt x="24617" y="23722"/>
                    <a:pt x="19121" y="20348"/>
                    <a:pt x="14111" y="16412"/>
                  </a:cubicBezTo>
                  <a:cubicBezTo>
                    <a:pt x="9101" y="12475"/>
                    <a:pt x="5496" y="9204"/>
                    <a:pt x="3298" y="6596"/>
                  </a:cubicBezTo>
                  <a:cubicBezTo>
                    <a:pt x="1099" y="3989"/>
                    <a:pt x="0" y="2327"/>
                    <a:pt x="0" y="1612"/>
                  </a:cubicBezTo>
                  <a:cubicBezTo>
                    <a:pt x="0" y="588"/>
                    <a:pt x="511" y="50"/>
                    <a:pt x="1534" y="0"/>
                  </a:cubicBezTo>
                  <a:cubicBezTo>
                    <a:pt x="2045" y="0"/>
                    <a:pt x="2940" y="691"/>
                    <a:pt x="4218" y="2072"/>
                  </a:cubicBezTo>
                  <a:cubicBezTo>
                    <a:pt x="21396" y="18943"/>
                    <a:pt x="46167" y="27353"/>
                    <a:pt x="78531" y="27301"/>
                  </a:cubicBezTo>
                  <a:cubicBezTo>
                    <a:pt x="110996" y="27301"/>
                    <a:pt x="135486" y="19095"/>
                    <a:pt x="152000" y="2684"/>
                  </a:cubicBezTo>
                  <a:cubicBezTo>
                    <a:pt x="153789" y="895"/>
                    <a:pt x="154965" y="0"/>
                    <a:pt x="155528" y="0"/>
                  </a:cubicBezTo>
                  <a:cubicBezTo>
                    <a:pt x="156550" y="0"/>
                    <a:pt x="157062" y="538"/>
                    <a:pt x="157062" y="1612"/>
                  </a:cubicBezTo>
                  <a:cubicBezTo>
                    <a:pt x="157062" y="2327"/>
                    <a:pt x="156014" y="3936"/>
                    <a:pt x="153917" y="6441"/>
                  </a:cubicBezTo>
                  <a:cubicBezTo>
                    <a:pt x="151821" y="8949"/>
                    <a:pt x="148370" y="12144"/>
                    <a:pt x="143564" y="16028"/>
                  </a:cubicBezTo>
                  <a:cubicBezTo>
                    <a:pt x="138758" y="19914"/>
                    <a:pt x="133415" y="23263"/>
                    <a:pt x="127536" y="26075"/>
                  </a:cubicBezTo>
                  <a:cubicBezTo>
                    <a:pt x="113271" y="32978"/>
                    <a:pt x="96936" y="36428"/>
                    <a:pt x="78531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8C7467-9FF2-BD90-237C-0CEA9990FED9}"/>
                </a:ext>
              </a:extLst>
            </p:cNvPr>
            <p:cNvSpPr/>
            <p:nvPr/>
          </p:nvSpPr>
          <p:spPr>
            <a:xfrm>
              <a:off x="1059558" y="3042170"/>
              <a:ext cx="101614" cy="72473"/>
            </a:xfrm>
            <a:custGeom>
              <a:avLst/>
              <a:gdLst>
                <a:gd name="connsiteX0" fmla="*/ 5982 w 101614"/>
                <a:gd name="connsiteY0" fmla="*/ 0 h 72473"/>
                <a:gd name="connsiteX1" fmla="*/ 9586 w 101614"/>
                <a:gd name="connsiteY1" fmla="*/ 691 h 72473"/>
                <a:gd name="connsiteX2" fmla="*/ 69558 w 101614"/>
                <a:gd name="connsiteY2" fmla="*/ 15721 h 72473"/>
                <a:gd name="connsiteX3" fmla="*/ 92258 w 101614"/>
                <a:gd name="connsiteY3" fmla="*/ 29756 h 72473"/>
                <a:gd name="connsiteX4" fmla="*/ 101615 w 101614"/>
                <a:gd name="connsiteY4" fmla="*/ 52533 h 72473"/>
                <a:gd name="connsiteX5" fmla="*/ 97703 w 101614"/>
                <a:gd name="connsiteY5" fmla="*/ 64496 h 72473"/>
                <a:gd name="connsiteX6" fmla="*/ 87964 w 101614"/>
                <a:gd name="connsiteY6" fmla="*/ 69175 h 72473"/>
                <a:gd name="connsiteX7" fmla="*/ 80218 w 101614"/>
                <a:gd name="connsiteY7" fmla="*/ 66413 h 72473"/>
                <a:gd name="connsiteX8" fmla="*/ 77764 w 101614"/>
                <a:gd name="connsiteY8" fmla="*/ 60355 h 72473"/>
                <a:gd name="connsiteX9" fmla="*/ 78071 w 101614"/>
                <a:gd name="connsiteY9" fmla="*/ 58131 h 72473"/>
                <a:gd name="connsiteX10" fmla="*/ 79681 w 101614"/>
                <a:gd name="connsiteY10" fmla="*/ 55755 h 72473"/>
                <a:gd name="connsiteX11" fmla="*/ 83209 w 101614"/>
                <a:gd name="connsiteY11" fmla="*/ 54526 h 72473"/>
                <a:gd name="connsiteX12" fmla="*/ 89651 w 101614"/>
                <a:gd name="connsiteY12" fmla="*/ 57672 h 72473"/>
                <a:gd name="connsiteX13" fmla="*/ 91261 w 101614"/>
                <a:gd name="connsiteY13" fmla="*/ 60662 h 72473"/>
                <a:gd name="connsiteX14" fmla="*/ 91568 w 101614"/>
                <a:gd name="connsiteY14" fmla="*/ 64420 h 72473"/>
                <a:gd name="connsiteX15" fmla="*/ 95173 w 101614"/>
                <a:gd name="connsiteY15" fmla="*/ 61813 h 72473"/>
                <a:gd name="connsiteX16" fmla="*/ 97166 w 101614"/>
                <a:gd name="connsiteY16" fmla="*/ 58207 h 72473"/>
                <a:gd name="connsiteX17" fmla="*/ 97933 w 101614"/>
                <a:gd name="connsiteY17" fmla="*/ 55064 h 72473"/>
                <a:gd name="connsiteX18" fmla="*/ 98163 w 101614"/>
                <a:gd name="connsiteY18" fmla="*/ 52533 h 72473"/>
                <a:gd name="connsiteX19" fmla="*/ 88270 w 101614"/>
                <a:gd name="connsiteY19" fmla="*/ 35202 h 72473"/>
                <a:gd name="connsiteX20" fmla="*/ 82289 w 101614"/>
                <a:gd name="connsiteY20" fmla="*/ 31366 h 72473"/>
                <a:gd name="connsiteX21" fmla="*/ 75770 w 101614"/>
                <a:gd name="connsiteY21" fmla="*/ 28451 h 72473"/>
                <a:gd name="connsiteX22" fmla="*/ 70325 w 101614"/>
                <a:gd name="connsiteY22" fmla="*/ 26689 h 72473"/>
                <a:gd name="connsiteX23" fmla="*/ 64036 w 101614"/>
                <a:gd name="connsiteY23" fmla="*/ 25001 h 72473"/>
                <a:gd name="connsiteX24" fmla="*/ 71168 w 101614"/>
                <a:gd name="connsiteY24" fmla="*/ 40877 h 72473"/>
                <a:gd name="connsiteX25" fmla="*/ 70172 w 101614"/>
                <a:gd name="connsiteY25" fmla="*/ 47854 h 72473"/>
                <a:gd name="connsiteX26" fmla="*/ 67104 w 101614"/>
                <a:gd name="connsiteY26" fmla="*/ 53914 h 72473"/>
                <a:gd name="connsiteX27" fmla="*/ 61199 w 101614"/>
                <a:gd name="connsiteY27" fmla="*/ 58438 h 72473"/>
                <a:gd name="connsiteX28" fmla="*/ 52456 w 101614"/>
                <a:gd name="connsiteY28" fmla="*/ 60048 h 72473"/>
                <a:gd name="connsiteX29" fmla="*/ 39955 w 101614"/>
                <a:gd name="connsiteY29" fmla="*/ 57979 h 72473"/>
                <a:gd name="connsiteX30" fmla="*/ 19479 w 101614"/>
                <a:gd name="connsiteY30" fmla="*/ 50923 h 72473"/>
                <a:gd name="connsiteX31" fmla="*/ 8436 w 101614"/>
                <a:gd name="connsiteY31" fmla="*/ 48239 h 72473"/>
                <a:gd name="connsiteX32" fmla="*/ 5598 w 101614"/>
                <a:gd name="connsiteY32" fmla="*/ 48623 h 72473"/>
                <a:gd name="connsiteX33" fmla="*/ 4065 w 101614"/>
                <a:gd name="connsiteY33" fmla="*/ 49773 h 72473"/>
                <a:gd name="connsiteX34" fmla="*/ 3528 w 101614"/>
                <a:gd name="connsiteY34" fmla="*/ 50999 h 72473"/>
                <a:gd name="connsiteX35" fmla="*/ 3451 w 101614"/>
                <a:gd name="connsiteY35" fmla="*/ 52149 h 72473"/>
                <a:gd name="connsiteX36" fmla="*/ 8052 w 101614"/>
                <a:gd name="connsiteY36" fmla="*/ 60891 h 72473"/>
                <a:gd name="connsiteX37" fmla="*/ 22930 w 101614"/>
                <a:gd name="connsiteY37" fmla="*/ 68025 h 72473"/>
                <a:gd name="connsiteX38" fmla="*/ 25308 w 101614"/>
                <a:gd name="connsiteY38" fmla="*/ 69021 h 72473"/>
                <a:gd name="connsiteX39" fmla="*/ 25768 w 101614"/>
                <a:gd name="connsiteY39" fmla="*/ 70554 h 72473"/>
                <a:gd name="connsiteX40" fmla="*/ 24157 w 101614"/>
                <a:gd name="connsiteY40" fmla="*/ 72473 h 72473"/>
                <a:gd name="connsiteX41" fmla="*/ 21166 w 101614"/>
                <a:gd name="connsiteY41" fmla="*/ 71783 h 72473"/>
                <a:gd name="connsiteX42" fmla="*/ 15108 w 101614"/>
                <a:gd name="connsiteY42" fmla="*/ 69483 h 72473"/>
                <a:gd name="connsiteX43" fmla="*/ 8129 w 101614"/>
                <a:gd name="connsiteY43" fmla="*/ 65494 h 72473"/>
                <a:gd name="connsiteX44" fmla="*/ 2377 w 101614"/>
                <a:gd name="connsiteY44" fmla="*/ 59589 h 72473"/>
                <a:gd name="connsiteX45" fmla="*/ 0 w 101614"/>
                <a:gd name="connsiteY45" fmla="*/ 51690 h 72473"/>
                <a:gd name="connsiteX46" fmla="*/ 3758 w 101614"/>
                <a:gd name="connsiteY46" fmla="*/ 42410 h 72473"/>
                <a:gd name="connsiteX47" fmla="*/ 12884 w 101614"/>
                <a:gd name="connsiteY47" fmla="*/ 38805 h 72473"/>
                <a:gd name="connsiteX48" fmla="*/ 17102 w 101614"/>
                <a:gd name="connsiteY48" fmla="*/ 39419 h 72473"/>
                <a:gd name="connsiteX49" fmla="*/ 24157 w 101614"/>
                <a:gd name="connsiteY49" fmla="*/ 41950 h 72473"/>
                <a:gd name="connsiteX50" fmla="*/ 54987 w 101614"/>
                <a:gd name="connsiteY50" fmla="*/ 50002 h 72473"/>
                <a:gd name="connsiteX51" fmla="*/ 59511 w 101614"/>
                <a:gd name="connsiteY51" fmla="*/ 49618 h 72473"/>
                <a:gd name="connsiteX52" fmla="*/ 63499 w 101614"/>
                <a:gd name="connsiteY52" fmla="*/ 48161 h 72473"/>
                <a:gd name="connsiteX53" fmla="*/ 66567 w 101614"/>
                <a:gd name="connsiteY53" fmla="*/ 45170 h 72473"/>
                <a:gd name="connsiteX54" fmla="*/ 67641 w 101614"/>
                <a:gd name="connsiteY54" fmla="*/ 40262 h 72473"/>
                <a:gd name="connsiteX55" fmla="*/ 65953 w 101614"/>
                <a:gd name="connsiteY55" fmla="*/ 33283 h 72473"/>
                <a:gd name="connsiteX56" fmla="*/ 61812 w 101614"/>
                <a:gd name="connsiteY56" fmla="*/ 27685 h 72473"/>
                <a:gd name="connsiteX57" fmla="*/ 57441 w 101614"/>
                <a:gd name="connsiteY57" fmla="*/ 24158 h 72473"/>
                <a:gd name="connsiteX58" fmla="*/ 54297 w 101614"/>
                <a:gd name="connsiteY58" fmla="*/ 22470 h 72473"/>
                <a:gd name="connsiteX59" fmla="*/ 26075 w 101614"/>
                <a:gd name="connsiteY59" fmla="*/ 15414 h 72473"/>
                <a:gd name="connsiteX60" fmla="*/ 13497 w 101614"/>
                <a:gd name="connsiteY60" fmla="*/ 12271 h 72473"/>
                <a:gd name="connsiteX61" fmla="*/ 4985 w 101614"/>
                <a:gd name="connsiteY61" fmla="*/ 10123 h 72473"/>
                <a:gd name="connsiteX62" fmla="*/ 2531 w 101614"/>
                <a:gd name="connsiteY62" fmla="*/ 7592 h 72473"/>
                <a:gd name="connsiteX63" fmla="*/ 1687 w 101614"/>
                <a:gd name="connsiteY63" fmla="*/ 4601 h 72473"/>
                <a:gd name="connsiteX64" fmla="*/ 2837 w 101614"/>
                <a:gd name="connsiteY64" fmla="*/ 1381 h 72473"/>
                <a:gd name="connsiteX65" fmla="*/ 5982 w 101614"/>
                <a:gd name="connsiteY65" fmla="*/ 0 h 7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01614" h="72473">
                  <a:moveTo>
                    <a:pt x="5982" y="0"/>
                  </a:moveTo>
                  <a:cubicBezTo>
                    <a:pt x="6698" y="0"/>
                    <a:pt x="7899" y="231"/>
                    <a:pt x="9586" y="691"/>
                  </a:cubicBezTo>
                  <a:lnTo>
                    <a:pt x="69558" y="15721"/>
                  </a:lnTo>
                  <a:cubicBezTo>
                    <a:pt x="78454" y="17919"/>
                    <a:pt x="86021" y="22598"/>
                    <a:pt x="92258" y="29756"/>
                  </a:cubicBezTo>
                  <a:cubicBezTo>
                    <a:pt x="98496" y="36864"/>
                    <a:pt x="101615" y="44456"/>
                    <a:pt x="101615" y="52533"/>
                  </a:cubicBezTo>
                  <a:cubicBezTo>
                    <a:pt x="101615" y="57391"/>
                    <a:pt x="100311" y="61379"/>
                    <a:pt x="97703" y="64496"/>
                  </a:cubicBezTo>
                  <a:cubicBezTo>
                    <a:pt x="95147" y="67616"/>
                    <a:pt x="91901" y="69175"/>
                    <a:pt x="87964" y="69175"/>
                  </a:cubicBezTo>
                  <a:cubicBezTo>
                    <a:pt x="84487" y="69175"/>
                    <a:pt x="81905" y="68254"/>
                    <a:pt x="80218" y="66413"/>
                  </a:cubicBezTo>
                  <a:cubicBezTo>
                    <a:pt x="78582" y="64572"/>
                    <a:pt x="77764" y="62553"/>
                    <a:pt x="77764" y="60355"/>
                  </a:cubicBezTo>
                  <a:cubicBezTo>
                    <a:pt x="77764" y="59639"/>
                    <a:pt x="77866" y="58898"/>
                    <a:pt x="78071" y="58131"/>
                  </a:cubicBezTo>
                  <a:cubicBezTo>
                    <a:pt x="78275" y="57364"/>
                    <a:pt x="78812" y="56571"/>
                    <a:pt x="79681" y="55755"/>
                  </a:cubicBezTo>
                  <a:cubicBezTo>
                    <a:pt x="80550" y="54935"/>
                    <a:pt x="81726" y="54526"/>
                    <a:pt x="83209" y="54526"/>
                  </a:cubicBezTo>
                  <a:cubicBezTo>
                    <a:pt x="85612" y="54526"/>
                    <a:pt x="87759" y="55574"/>
                    <a:pt x="89651" y="57672"/>
                  </a:cubicBezTo>
                  <a:cubicBezTo>
                    <a:pt x="90520" y="58693"/>
                    <a:pt x="91057" y="59691"/>
                    <a:pt x="91261" y="60662"/>
                  </a:cubicBezTo>
                  <a:cubicBezTo>
                    <a:pt x="91466" y="61584"/>
                    <a:pt x="91568" y="62836"/>
                    <a:pt x="91568" y="64420"/>
                  </a:cubicBezTo>
                  <a:cubicBezTo>
                    <a:pt x="93000" y="63806"/>
                    <a:pt x="94201" y="62937"/>
                    <a:pt x="95173" y="61813"/>
                  </a:cubicBezTo>
                  <a:cubicBezTo>
                    <a:pt x="96144" y="60686"/>
                    <a:pt x="96809" y="59486"/>
                    <a:pt x="97166" y="58207"/>
                  </a:cubicBezTo>
                  <a:cubicBezTo>
                    <a:pt x="97576" y="56929"/>
                    <a:pt x="97831" y="55881"/>
                    <a:pt x="97933" y="55064"/>
                  </a:cubicBezTo>
                  <a:cubicBezTo>
                    <a:pt x="98087" y="54195"/>
                    <a:pt x="98163" y="53350"/>
                    <a:pt x="98163" y="52533"/>
                  </a:cubicBezTo>
                  <a:cubicBezTo>
                    <a:pt x="98163" y="45989"/>
                    <a:pt x="94866" y="40212"/>
                    <a:pt x="88270" y="35202"/>
                  </a:cubicBezTo>
                  <a:cubicBezTo>
                    <a:pt x="86277" y="33719"/>
                    <a:pt x="84282" y="32440"/>
                    <a:pt x="82289" y="31366"/>
                  </a:cubicBezTo>
                  <a:cubicBezTo>
                    <a:pt x="80346" y="30242"/>
                    <a:pt x="78173" y="29270"/>
                    <a:pt x="75770" y="28451"/>
                  </a:cubicBezTo>
                  <a:cubicBezTo>
                    <a:pt x="73418" y="27635"/>
                    <a:pt x="71603" y="27046"/>
                    <a:pt x="70325" y="26689"/>
                  </a:cubicBezTo>
                  <a:cubicBezTo>
                    <a:pt x="69047" y="26280"/>
                    <a:pt x="66951" y="25718"/>
                    <a:pt x="64036" y="25001"/>
                  </a:cubicBezTo>
                  <a:cubicBezTo>
                    <a:pt x="68791" y="29756"/>
                    <a:pt x="71168" y="35047"/>
                    <a:pt x="71168" y="40877"/>
                  </a:cubicBezTo>
                  <a:cubicBezTo>
                    <a:pt x="71168" y="43332"/>
                    <a:pt x="70836" y="45656"/>
                    <a:pt x="70172" y="47854"/>
                  </a:cubicBezTo>
                  <a:cubicBezTo>
                    <a:pt x="69507" y="50002"/>
                    <a:pt x="68484" y="52021"/>
                    <a:pt x="67104" y="53914"/>
                  </a:cubicBezTo>
                  <a:cubicBezTo>
                    <a:pt x="65672" y="55805"/>
                    <a:pt x="63704" y="57312"/>
                    <a:pt x="61199" y="58438"/>
                  </a:cubicBezTo>
                  <a:cubicBezTo>
                    <a:pt x="58694" y="59512"/>
                    <a:pt x="55779" y="60048"/>
                    <a:pt x="52456" y="60048"/>
                  </a:cubicBezTo>
                  <a:cubicBezTo>
                    <a:pt x="48928" y="60048"/>
                    <a:pt x="44762" y="59357"/>
                    <a:pt x="39955" y="57979"/>
                  </a:cubicBezTo>
                  <a:cubicBezTo>
                    <a:pt x="35150" y="56598"/>
                    <a:pt x="28324" y="54245"/>
                    <a:pt x="19479" y="50923"/>
                  </a:cubicBezTo>
                  <a:cubicBezTo>
                    <a:pt x="14520" y="49135"/>
                    <a:pt x="10839" y="48239"/>
                    <a:pt x="8436" y="48239"/>
                  </a:cubicBezTo>
                  <a:cubicBezTo>
                    <a:pt x="7260" y="48239"/>
                    <a:pt x="6314" y="48368"/>
                    <a:pt x="5598" y="48623"/>
                  </a:cubicBezTo>
                  <a:cubicBezTo>
                    <a:pt x="4831" y="48878"/>
                    <a:pt x="4320" y="49261"/>
                    <a:pt x="4065" y="49773"/>
                  </a:cubicBezTo>
                  <a:cubicBezTo>
                    <a:pt x="3758" y="50285"/>
                    <a:pt x="3579" y="50692"/>
                    <a:pt x="3528" y="50999"/>
                  </a:cubicBezTo>
                  <a:cubicBezTo>
                    <a:pt x="3477" y="51254"/>
                    <a:pt x="3451" y="51637"/>
                    <a:pt x="3451" y="52149"/>
                  </a:cubicBezTo>
                  <a:cubicBezTo>
                    <a:pt x="3451" y="55167"/>
                    <a:pt x="4985" y="58079"/>
                    <a:pt x="8052" y="60891"/>
                  </a:cubicBezTo>
                  <a:cubicBezTo>
                    <a:pt x="11120" y="63703"/>
                    <a:pt x="16079" y="66082"/>
                    <a:pt x="22930" y="68025"/>
                  </a:cubicBezTo>
                  <a:cubicBezTo>
                    <a:pt x="24208" y="68432"/>
                    <a:pt x="25001" y="68766"/>
                    <a:pt x="25308" y="69021"/>
                  </a:cubicBezTo>
                  <a:cubicBezTo>
                    <a:pt x="25615" y="69275"/>
                    <a:pt x="25768" y="69787"/>
                    <a:pt x="25768" y="70554"/>
                  </a:cubicBezTo>
                  <a:cubicBezTo>
                    <a:pt x="25717" y="71833"/>
                    <a:pt x="25180" y="72473"/>
                    <a:pt x="24157" y="72473"/>
                  </a:cubicBezTo>
                  <a:cubicBezTo>
                    <a:pt x="23748" y="72473"/>
                    <a:pt x="22751" y="72242"/>
                    <a:pt x="21166" y="71783"/>
                  </a:cubicBezTo>
                  <a:cubicBezTo>
                    <a:pt x="19530" y="71323"/>
                    <a:pt x="17511" y="70556"/>
                    <a:pt x="15108" y="69483"/>
                  </a:cubicBezTo>
                  <a:cubicBezTo>
                    <a:pt x="12654" y="68356"/>
                    <a:pt x="10328" y="67027"/>
                    <a:pt x="8129" y="65494"/>
                  </a:cubicBezTo>
                  <a:cubicBezTo>
                    <a:pt x="5880" y="63960"/>
                    <a:pt x="3962" y="61991"/>
                    <a:pt x="2377" y="59589"/>
                  </a:cubicBezTo>
                  <a:cubicBezTo>
                    <a:pt x="792" y="57133"/>
                    <a:pt x="0" y="54502"/>
                    <a:pt x="0" y="51690"/>
                  </a:cubicBezTo>
                  <a:cubicBezTo>
                    <a:pt x="0" y="47854"/>
                    <a:pt x="1253" y="44760"/>
                    <a:pt x="3758" y="42410"/>
                  </a:cubicBezTo>
                  <a:cubicBezTo>
                    <a:pt x="6212" y="40007"/>
                    <a:pt x="9254" y="38805"/>
                    <a:pt x="12884" y="38805"/>
                  </a:cubicBezTo>
                  <a:cubicBezTo>
                    <a:pt x="14367" y="38805"/>
                    <a:pt x="15772" y="39010"/>
                    <a:pt x="17102" y="39419"/>
                  </a:cubicBezTo>
                  <a:cubicBezTo>
                    <a:pt x="18380" y="39776"/>
                    <a:pt x="20732" y="40619"/>
                    <a:pt x="24157" y="41950"/>
                  </a:cubicBezTo>
                  <a:cubicBezTo>
                    <a:pt x="37962" y="47318"/>
                    <a:pt x="48238" y="50002"/>
                    <a:pt x="54987" y="50002"/>
                  </a:cubicBezTo>
                  <a:cubicBezTo>
                    <a:pt x="56623" y="50002"/>
                    <a:pt x="58131" y="49873"/>
                    <a:pt x="59511" y="49618"/>
                  </a:cubicBezTo>
                  <a:cubicBezTo>
                    <a:pt x="60841" y="49311"/>
                    <a:pt x="62170" y="48825"/>
                    <a:pt x="63499" y="48161"/>
                  </a:cubicBezTo>
                  <a:cubicBezTo>
                    <a:pt x="64778" y="47497"/>
                    <a:pt x="65800" y="46501"/>
                    <a:pt x="66567" y="45170"/>
                  </a:cubicBezTo>
                  <a:cubicBezTo>
                    <a:pt x="67283" y="43791"/>
                    <a:pt x="67641" y="42155"/>
                    <a:pt x="67641" y="40262"/>
                  </a:cubicBezTo>
                  <a:cubicBezTo>
                    <a:pt x="67641" y="37860"/>
                    <a:pt x="67078" y="35533"/>
                    <a:pt x="65953" y="33283"/>
                  </a:cubicBezTo>
                  <a:cubicBezTo>
                    <a:pt x="64778" y="30983"/>
                    <a:pt x="63397" y="29116"/>
                    <a:pt x="61812" y="27685"/>
                  </a:cubicBezTo>
                  <a:cubicBezTo>
                    <a:pt x="60227" y="26201"/>
                    <a:pt x="58770" y="25027"/>
                    <a:pt x="57441" y="24158"/>
                  </a:cubicBezTo>
                  <a:cubicBezTo>
                    <a:pt x="56061" y="23236"/>
                    <a:pt x="55012" y="22674"/>
                    <a:pt x="54297" y="22470"/>
                  </a:cubicBezTo>
                  <a:lnTo>
                    <a:pt x="26075" y="15414"/>
                  </a:lnTo>
                  <a:lnTo>
                    <a:pt x="13497" y="12271"/>
                  </a:lnTo>
                  <a:cubicBezTo>
                    <a:pt x="8947" y="11299"/>
                    <a:pt x="6110" y="10582"/>
                    <a:pt x="4985" y="10123"/>
                  </a:cubicBezTo>
                  <a:cubicBezTo>
                    <a:pt x="3911" y="9511"/>
                    <a:pt x="3093" y="8665"/>
                    <a:pt x="2531" y="7592"/>
                  </a:cubicBezTo>
                  <a:cubicBezTo>
                    <a:pt x="1968" y="6517"/>
                    <a:pt x="1687" y="5522"/>
                    <a:pt x="1687" y="4601"/>
                  </a:cubicBezTo>
                  <a:cubicBezTo>
                    <a:pt x="1687" y="3322"/>
                    <a:pt x="2070" y="2250"/>
                    <a:pt x="2837" y="1381"/>
                  </a:cubicBezTo>
                  <a:cubicBezTo>
                    <a:pt x="3604" y="460"/>
                    <a:pt x="4652" y="0"/>
                    <a:pt x="598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7943332-23FD-13D1-251E-9B9CA65FD1A7}"/>
                </a:ext>
              </a:extLst>
            </p:cNvPr>
            <p:cNvSpPr/>
            <p:nvPr/>
          </p:nvSpPr>
          <p:spPr>
            <a:xfrm>
              <a:off x="1011319" y="3012681"/>
              <a:ext cx="156754" cy="6286"/>
            </a:xfrm>
            <a:custGeom>
              <a:avLst/>
              <a:gdLst>
                <a:gd name="connsiteX0" fmla="*/ 152077 w 156754"/>
                <a:gd name="connsiteY0" fmla="*/ 6287 h 6286"/>
                <a:gd name="connsiteX1" fmla="*/ 5828 w 156754"/>
                <a:gd name="connsiteY1" fmla="*/ 6287 h 6286"/>
                <a:gd name="connsiteX2" fmla="*/ 0 w 156754"/>
                <a:gd name="connsiteY2" fmla="*/ 3143 h 6286"/>
                <a:gd name="connsiteX3" fmla="*/ 4678 w 156754"/>
                <a:gd name="connsiteY3" fmla="*/ 0 h 6286"/>
                <a:gd name="connsiteX4" fmla="*/ 150926 w 156754"/>
                <a:gd name="connsiteY4" fmla="*/ 0 h 6286"/>
                <a:gd name="connsiteX5" fmla="*/ 156755 w 156754"/>
                <a:gd name="connsiteY5" fmla="*/ 3143 h 6286"/>
                <a:gd name="connsiteX6" fmla="*/ 152077 w 156754"/>
                <a:gd name="connsiteY6" fmla="*/ 6287 h 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754" h="6286">
                  <a:moveTo>
                    <a:pt x="152077" y="6287"/>
                  </a:moveTo>
                  <a:lnTo>
                    <a:pt x="5828" y="6287"/>
                  </a:lnTo>
                  <a:cubicBezTo>
                    <a:pt x="1943" y="6287"/>
                    <a:pt x="0" y="5239"/>
                    <a:pt x="0" y="3143"/>
                  </a:cubicBezTo>
                  <a:cubicBezTo>
                    <a:pt x="0" y="1048"/>
                    <a:pt x="1559" y="0"/>
                    <a:pt x="4678" y="0"/>
                  </a:cubicBezTo>
                  <a:lnTo>
                    <a:pt x="150926" y="0"/>
                  </a:lnTo>
                  <a:cubicBezTo>
                    <a:pt x="154812" y="0"/>
                    <a:pt x="156755" y="1048"/>
                    <a:pt x="156755" y="3143"/>
                  </a:cubicBezTo>
                  <a:cubicBezTo>
                    <a:pt x="156755" y="5239"/>
                    <a:pt x="155195" y="6287"/>
                    <a:pt x="152077" y="628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948EE9C-8772-66B7-4037-9DB566080A42}"/>
                </a:ext>
              </a:extLst>
            </p:cNvPr>
            <p:cNvSpPr/>
            <p:nvPr/>
          </p:nvSpPr>
          <p:spPr>
            <a:xfrm>
              <a:off x="1059558" y="291300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3 h 78224"/>
                <a:gd name="connsiteX7" fmla="*/ 3451 w 71168"/>
                <a:gd name="connsiteY7" fmla="*/ 14726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50 h 78224"/>
                <a:gd name="connsiteX20" fmla="*/ 55677 w 71168"/>
                <a:gd name="connsiteY20" fmla="*/ 12423 h 78224"/>
                <a:gd name="connsiteX21" fmla="*/ 47088 w 71168"/>
                <a:gd name="connsiteY21" fmla="*/ 8744 h 78224"/>
                <a:gd name="connsiteX22" fmla="*/ 45401 w 71168"/>
                <a:gd name="connsiteY22" fmla="*/ 6748 h 78224"/>
                <a:gd name="connsiteX23" fmla="*/ 46934 w 71168"/>
                <a:gd name="connsiteY23" fmla="*/ 4832 h 78224"/>
                <a:gd name="connsiteX24" fmla="*/ 50999 w 71168"/>
                <a:gd name="connsiteY24" fmla="*/ 5905 h 78224"/>
                <a:gd name="connsiteX25" fmla="*/ 57211 w 71168"/>
                <a:gd name="connsiteY25" fmla="*/ 9127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7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6 h 78224"/>
                <a:gd name="connsiteX32" fmla="*/ 63806 w 71168"/>
                <a:gd name="connsiteY32" fmla="*/ 50001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4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51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9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4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80"/>
                    <a:pt x="18917" y="11863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3"/>
                  </a:cubicBezTo>
                  <a:cubicBezTo>
                    <a:pt x="4116" y="8999"/>
                    <a:pt x="3451" y="11606"/>
                    <a:pt x="3451" y="14726"/>
                  </a:cubicBezTo>
                  <a:cubicBezTo>
                    <a:pt x="3451" y="16771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7"/>
                    <a:pt x="63091" y="18433"/>
                    <a:pt x="61659" y="16950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4"/>
                  </a:cubicBezTo>
                  <a:cubicBezTo>
                    <a:pt x="45963" y="8437"/>
                    <a:pt x="45401" y="7770"/>
                    <a:pt x="45401" y="6748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5"/>
                  </a:cubicBezTo>
                  <a:cubicBezTo>
                    <a:pt x="52789" y="6570"/>
                    <a:pt x="54859" y="7644"/>
                    <a:pt x="57211" y="9127"/>
                  </a:cubicBezTo>
                  <a:cubicBezTo>
                    <a:pt x="59511" y="10559"/>
                    <a:pt x="61710" y="12218"/>
                    <a:pt x="63806" y="14111"/>
                  </a:cubicBezTo>
                  <a:cubicBezTo>
                    <a:pt x="65851" y="16004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7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6"/>
                    <a:pt x="60815" y="47856"/>
                  </a:cubicBezTo>
                  <a:cubicBezTo>
                    <a:pt x="61429" y="48213"/>
                    <a:pt x="62426" y="48928"/>
                    <a:pt x="63806" y="50001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49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0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4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51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30"/>
                    <a:pt x="13958" y="69099"/>
                  </a:cubicBezTo>
                  <a:cubicBezTo>
                    <a:pt x="11657" y="67616"/>
                    <a:pt x="9484" y="65930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4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788E8EC-89E2-5964-A2BE-B57B8921AA36}"/>
                </a:ext>
              </a:extLst>
            </p:cNvPr>
            <p:cNvSpPr/>
            <p:nvPr/>
          </p:nvSpPr>
          <p:spPr>
            <a:xfrm>
              <a:off x="1011166" y="2861452"/>
              <a:ext cx="157061" cy="36428"/>
            </a:xfrm>
            <a:custGeom>
              <a:avLst/>
              <a:gdLst>
                <a:gd name="connsiteX0" fmla="*/ 155528 w 157061"/>
                <a:gd name="connsiteY0" fmla="*/ 36428 h 36428"/>
                <a:gd name="connsiteX1" fmla="*/ 152844 w 157061"/>
                <a:gd name="connsiteY1" fmla="*/ 34435 h 36428"/>
                <a:gd name="connsiteX2" fmla="*/ 78531 w 157061"/>
                <a:gd name="connsiteY2" fmla="*/ 9127 h 36428"/>
                <a:gd name="connsiteX3" fmla="*/ 5215 w 157061"/>
                <a:gd name="connsiteY3" fmla="*/ 33437 h 36428"/>
                <a:gd name="connsiteX4" fmla="*/ 1534 w 157061"/>
                <a:gd name="connsiteY4" fmla="*/ 36428 h 36428"/>
                <a:gd name="connsiteX5" fmla="*/ 0 w 157061"/>
                <a:gd name="connsiteY5" fmla="*/ 34895 h 36428"/>
                <a:gd name="connsiteX6" fmla="*/ 3144 w 157061"/>
                <a:gd name="connsiteY6" fmla="*/ 30063 h 36428"/>
                <a:gd name="connsiteX7" fmla="*/ 13497 w 157061"/>
                <a:gd name="connsiteY7" fmla="*/ 20476 h 36428"/>
                <a:gd name="connsiteX8" fmla="*/ 29526 w 157061"/>
                <a:gd name="connsiteY8" fmla="*/ 10354 h 36428"/>
                <a:gd name="connsiteX9" fmla="*/ 78531 w 157061"/>
                <a:gd name="connsiteY9" fmla="*/ 0 h 36428"/>
                <a:gd name="connsiteX10" fmla="*/ 126462 w 157061"/>
                <a:gd name="connsiteY10" fmla="*/ 9894 h 36428"/>
                <a:gd name="connsiteX11" fmla="*/ 142950 w 157061"/>
                <a:gd name="connsiteY11" fmla="*/ 20017 h 36428"/>
                <a:gd name="connsiteX12" fmla="*/ 153764 w 157061"/>
                <a:gd name="connsiteY12" fmla="*/ 29832 h 36428"/>
                <a:gd name="connsiteX13" fmla="*/ 157062 w 157061"/>
                <a:gd name="connsiteY13" fmla="*/ 34895 h 36428"/>
                <a:gd name="connsiteX14" fmla="*/ 155528 w 157061"/>
                <a:gd name="connsiteY14" fmla="*/ 36428 h 3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061" h="36428">
                  <a:moveTo>
                    <a:pt x="155528" y="36428"/>
                  </a:moveTo>
                  <a:cubicBezTo>
                    <a:pt x="155017" y="36428"/>
                    <a:pt x="154122" y="35764"/>
                    <a:pt x="152844" y="34435"/>
                  </a:cubicBezTo>
                  <a:cubicBezTo>
                    <a:pt x="135665" y="17564"/>
                    <a:pt x="110894" y="9127"/>
                    <a:pt x="78531" y="9127"/>
                  </a:cubicBezTo>
                  <a:cubicBezTo>
                    <a:pt x="46065" y="9127"/>
                    <a:pt x="21627" y="17231"/>
                    <a:pt x="5215" y="33437"/>
                  </a:cubicBezTo>
                  <a:cubicBezTo>
                    <a:pt x="3323" y="35431"/>
                    <a:pt x="2096" y="36428"/>
                    <a:pt x="1534" y="36428"/>
                  </a:cubicBezTo>
                  <a:cubicBezTo>
                    <a:pt x="511" y="36428"/>
                    <a:pt x="0" y="35916"/>
                    <a:pt x="0" y="34895"/>
                  </a:cubicBezTo>
                  <a:cubicBezTo>
                    <a:pt x="0" y="34178"/>
                    <a:pt x="1048" y="32568"/>
                    <a:pt x="3144" y="30063"/>
                  </a:cubicBezTo>
                  <a:cubicBezTo>
                    <a:pt x="5240" y="27508"/>
                    <a:pt x="8692" y="24313"/>
                    <a:pt x="13497" y="20476"/>
                  </a:cubicBezTo>
                  <a:cubicBezTo>
                    <a:pt x="18303" y="16590"/>
                    <a:pt x="23646" y="13216"/>
                    <a:pt x="29526" y="10354"/>
                  </a:cubicBezTo>
                  <a:cubicBezTo>
                    <a:pt x="43790" y="3450"/>
                    <a:pt x="60125" y="0"/>
                    <a:pt x="78531" y="0"/>
                  </a:cubicBezTo>
                  <a:cubicBezTo>
                    <a:pt x="96221" y="0"/>
                    <a:pt x="112198" y="3298"/>
                    <a:pt x="126462" y="9894"/>
                  </a:cubicBezTo>
                  <a:cubicBezTo>
                    <a:pt x="132444" y="12706"/>
                    <a:pt x="137940" y="16081"/>
                    <a:pt x="142950" y="20017"/>
                  </a:cubicBezTo>
                  <a:cubicBezTo>
                    <a:pt x="147961" y="23953"/>
                    <a:pt x="151565" y="27225"/>
                    <a:pt x="153764" y="29832"/>
                  </a:cubicBezTo>
                  <a:cubicBezTo>
                    <a:pt x="155962" y="32440"/>
                    <a:pt x="157062" y="34128"/>
                    <a:pt x="157062" y="34895"/>
                  </a:cubicBezTo>
                  <a:cubicBezTo>
                    <a:pt x="157062" y="35916"/>
                    <a:pt x="156550" y="36428"/>
                    <a:pt x="155528" y="3642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D14A328-3BAF-257A-7E0D-2AEE95818785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11BF544-A9AF-E54A-CA6E-69DDA1891AC8}"/>
                </a:ext>
              </a:extLst>
            </p:cNvPr>
            <p:cNvSpPr/>
            <p:nvPr/>
          </p:nvSpPr>
          <p:spPr>
            <a:xfrm>
              <a:off x="3317309" y="1521086"/>
              <a:ext cx="863953" cy="370332"/>
            </a:xfrm>
            <a:custGeom>
              <a:avLst/>
              <a:gdLst>
                <a:gd name="connsiteX0" fmla="*/ 0 w 863953"/>
                <a:gd name="connsiteY0" fmla="*/ 370333 h 370332"/>
                <a:gd name="connsiteX1" fmla="*/ 863953 w 863953"/>
                <a:gd name="connsiteY1" fmla="*/ 370333 h 370332"/>
                <a:gd name="connsiteX2" fmla="*/ 863953 w 863953"/>
                <a:gd name="connsiteY2" fmla="*/ 0 h 370332"/>
                <a:gd name="connsiteX3" fmla="*/ 0 w 863953"/>
                <a:gd name="connsiteY3" fmla="*/ 0 h 370332"/>
                <a:gd name="connsiteX4" fmla="*/ 0 w 863953"/>
                <a:gd name="connsiteY4" fmla="*/ 37033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953" h="370332">
                  <a:moveTo>
                    <a:pt x="0" y="370333"/>
                  </a:moveTo>
                  <a:lnTo>
                    <a:pt x="863953" y="370333"/>
                  </a:lnTo>
                  <a:lnTo>
                    <a:pt x="863953" y="0"/>
                  </a:lnTo>
                  <a:lnTo>
                    <a:pt x="0" y="0"/>
                  </a:lnTo>
                  <a:lnTo>
                    <a:pt x="0" y="370333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06F4CD7-7004-64A4-A204-40512E2214E1}"/>
                </a:ext>
              </a:extLst>
            </p:cNvPr>
            <p:cNvSpPr/>
            <p:nvPr/>
          </p:nvSpPr>
          <p:spPr>
            <a:xfrm>
              <a:off x="3372947" y="1644531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99B140-97FF-756E-7D5D-496B0F6133FA}"/>
                </a:ext>
              </a:extLst>
            </p:cNvPr>
            <p:cNvSpPr/>
            <p:nvPr/>
          </p:nvSpPr>
          <p:spPr>
            <a:xfrm>
              <a:off x="3762496" y="1622331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A77FFCB-6408-2E00-30E0-33D0F85B5848}"/>
                </a:ext>
              </a:extLst>
            </p:cNvPr>
            <p:cNvSpPr/>
            <p:nvPr/>
          </p:nvSpPr>
          <p:spPr>
            <a:xfrm>
              <a:off x="3834910" y="1587138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7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40FCFE7B-BF13-4D37-3742-5177AD48417A}"/>
                </a:ext>
              </a:extLst>
            </p:cNvPr>
            <p:cNvSpPr/>
            <p:nvPr/>
          </p:nvSpPr>
          <p:spPr>
            <a:xfrm>
              <a:off x="3876486" y="1596730"/>
              <a:ext cx="37695" cy="76078"/>
            </a:xfrm>
            <a:custGeom>
              <a:avLst/>
              <a:gdLst>
                <a:gd name="connsiteX0" fmla="*/ 0 w 37695"/>
                <a:gd name="connsiteY0" fmla="*/ 10878 h 76078"/>
                <a:gd name="connsiteX1" fmla="*/ 0 w 37695"/>
                <a:gd name="connsiteY1" fmla="*/ 7308 h 76078"/>
                <a:gd name="connsiteX2" fmla="*/ 20812 w 37695"/>
                <a:gd name="connsiteY2" fmla="*/ 0 h 76078"/>
                <a:gd name="connsiteX3" fmla="*/ 23098 w 37695"/>
                <a:gd name="connsiteY3" fmla="*/ 448 h 76078"/>
                <a:gd name="connsiteX4" fmla="*/ 23431 w 37695"/>
                <a:gd name="connsiteY4" fmla="*/ 2958 h 76078"/>
                <a:gd name="connsiteX5" fmla="*/ 23431 w 37695"/>
                <a:gd name="connsiteY5" fmla="*/ 67042 h 76078"/>
                <a:gd name="connsiteX6" fmla="*/ 25098 w 37695"/>
                <a:gd name="connsiteY6" fmla="*/ 71504 h 76078"/>
                <a:gd name="connsiteX7" fmla="*/ 34076 w 37695"/>
                <a:gd name="connsiteY7" fmla="*/ 72564 h 76078"/>
                <a:gd name="connsiteX8" fmla="*/ 37695 w 37695"/>
                <a:gd name="connsiteY8" fmla="*/ 72564 h 76078"/>
                <a:gd name="connsiteX9" fmla="*/ 37695 w 37695"/>
                <a:gd name="connsiteY9" fmla="*/ 76079 h 76078"/>
                <a:gd name="connsiteX10" fmla="*/ 19193 w 37695"/>
                <a:gd name="connsiteY10" fmla="*/ 75743 h 76078"/>
                <a:gd name="connsiteX11" fmla="*/ 714 w 37695"/>
                <a:gd name="connsiteY11" fmla="*/ 76079 h 76078"/>
                <a:gd name="connsiteX12" fmla="*/ 714 w 37695"/>
                <a:gd name="connsiteY12" fmla="*/ 72564 h 76078"/>
                <a:gd name="connsiteX13" fmla="*/ 4358 w 37695"/>
                <a:gd name="connsiteY13" fmla="*/ 72564 h 76078"/>
                <a:gd name="connsiteX14" fmla="*/ 13287 w 37695"/>
                <a:gd name="connsiteY14" fmla="*/ 71559 h 76078"/>
                <a:gd name="connsiteX15" fmla="*/ 15002 w 37695"/>
                <a:gd name="connsiteY15" fmla="*/ 67042 h 76078"/>
                <a:gd name="connsiteX16" fmla="*/ 15002 w 37695"/>
                <a:gd name="connsiteY16" fmla="*/ 7865 h 76078"/>
                <a:gd name="connsiteX17" fmla="*/ 0 w 37695"/>
                <a:gd name="connsiteY17" fmla="*/ 10878 h 7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695" h="76078">
                  <a:moveTo>
                    <a:pt x="0" y="10878"/>
                  </a:moveTo>
                  <a:lnTo>
                    <a:pt x="0" y="7308"/>
                  </a:lnTo>
                  <a:cubicBezTo>
                    <a:pt x="9144" y="7308"/>
                    <a:pt x="16073" y="4872"/>
                    <a:pt x="20812" y="0"/>
                  </a:cubicBezTo>
                  <a:cubicBezTo>
                    <a:pt x="22122" y="0"/>
                    <a:pt x="22884" y="150"/>
                    <a:pt x="23098" y="448"/>
                  </a:cubicBezTo>
                  <a:cubicBezTo>
                    <a:pt x="23312" y="745"/>
                    <a:pt x="23431" y="1581"/>
                    <a:pt x="23431" y="2958"/>
                  </a:cubicBezTo>
                  <a:lnTo>
                    <a:pt x="23431" y="67042"/>
                  </a:lnTo>
                  <a:cubicBezTo>
                    <a:pt x="23431" y="69311"/>
                    <a:pt x="23979" y="70797"/>
                    <a:pt x="25098" y="71504"/>
                  </a:cubicBezTo>
                  <a:cubicBezTo>
                    <a:pt x="26218" y="72211"/>
                    <a:pt x="29194" y="72564"/>
                    <a:pt x="34076" y="72564"/>
                  </a:cubicBezTo>
                  <a:lnTo>
                    <a:pt x="37695" y="72564"/>
                  </a:lnTo>
                  <a:lnTo>
                    <a:pt x="37695" y="76079"/>
                  </a:lnTo>
                  <a:cubicBezTo>
                    <a:pt x="35028" y="75855"/>
                    <a:pt x="28861" y="75743"/>
                    <a:pt x="19193" y="75743"/>
                  </a:cubicBezTo>
                  <a:cubicBezTo>
                    <a:pt x="9525" y="75743"/>
                    <a:pt x="3358" y="75855"/>
                    <a:pt x="714" y="76079"/>
                  </a:cubicBezTo>
                  <a:lnTo>
                    <a:pt x="714" y="72564"/>
                  </a:lnTo>
                  <a:lnTo>
                    <a:pt x="4358" y="72564"/>
                  </a:lnTo>
                  <a:cubicBezTo>
                    <a:pt x="9144" y="72564"/>
                    <a:pt x="12120" y="72228"/>
                    <a:pt x="13287" y="71559"/>
                  </a:cubicBezTo>
                  <a:cubicBezTo>
                    <a:pt x="14430" y="70852"/>
                    <a:pt x="15002" y="69347"/>
                    <a:pt x="15002" y="67042"/>
                  </a:cubicBezTo>
                  <a:lnTo>
                    <a:pt x="15002" y="7865"/>
                  </a:lnTo>
                  <a:cubicBezTo>
                    <a:pt x="11025" y="9873"/>
                    <a:pt x="6025" y="10878"/>
                    <a:pt x="0" y="108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15DB668-EFC9-1D33-FBDC-7B31B51B936E}"/>
                </a:ext>
              </a:extLst>
            </p:cNvPr>
            <p:cNvSpPr/>
            <p:nvPr/>
          </p:nvSpPr>
          <p:spPr>
            <a:xfrm>
              <a:off x="3937613" y="1587250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3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F187E37-7904-32C9-F3CA-D551253D2BDF}"/>
                </a:ext>
              </a:extLst>
            </p:cNvPr>
            <p:cNvSpPr/>
            <p:nvPr/>
          </p:nvSpPr>
          <p:spPr>
            <a:xfrm>
              <a:off x="3957782" y="1622331"/>
              <a:ext cx="56888" cy="51758"/>
            </a:xfrm>
            <a:custGeom>
              <a:avLst/>
              <a:gdLst>
                <a:gd name="connsiteX0" fmla="*/ 56888 w 56888"/>
                <a:gd name="connsiteY0" fmla="*/ 7529 h 51758"/>
                <a:gd name="connsiteX1" fmla="*/ 54935 w 56888"/>
                <a:gd name="connsiteY1" fmla="*/ 12440 h 51758"/>
                <a:gd name="connsiteX2" fmla="*/ 50744 w 56888"/>
                <a:gd name="connsiteY2" fmla="*/ 14168 h 51758"/>
                <a:gd name="connsiteX3" fmla="*/ 47506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3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57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290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39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64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481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41 w 56888"/>
                <a:gd name="connsiteY30" fmla="*/ 43058 h 51758"/>
                <a:gd name="connsiteX31" fmla="*/ 22074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287 w 56888"/>
                <a:gd name="connsiteY40" fmla="*/ 37593 h 51758"/>
                <a:gd name="connsiteX41" fmla="*/ 9192 w 56888"/>
                <a:gd name="connsiteY41" fmla="*/ 38541 h 51758"/>
                <a:gd name="connsiteX42" fmla="*/ 10525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4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69 w 56888"/>
                <a:gd name="connsiteY54" fmla="*/ 3179 h 51758"/>
                <a:gd name="connsiteX55" fmla="*/ 14097 w 56888"/>
                <a:gd name="connsiteY55" fmla="*/ 5410 h 51758"/>
                <a:gd name="connsiteX56" fmla="*/ 9858 w 56888"/>
                <a:gd name="connsiteY56" fmla="*/ 10039 h 51758"/>
                <a:gd name="connsiteX57" fmla="*/ 6405 w 56888"/>
                <a:gd name="connsiteY57" fmla="*/ 17459 h 51758"/>
                <a:gd name="connsiteX58" fmla="*/ 4905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8 h 51758"/>
                <a:gd name="connsiteX61" fmla="*/ 6643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0 w 56888"/>
                <a:gd name="connsiteY67" fmla="*/ 4129 h 51758"/>
                <a:gd name="connsiteX68" fmla="*/ 34290 w 56888"/>
                <a:gd name="connsiteY68" fmla="*/ 8646 h 51758"/>
                <a:gd name="connsiteX69" fmla="*/ 35861 w 56888"/>
                <a:gd name="connsiteY69" fmla="*/ 6136 h 51758"/>
                <a:gd name="connsiteX70" fmla="*/ 38267 w 56888"/>
                <a:gd name="connsiteY70" fmla="*/ 3403 h 51758"/>
                <a:gd name="connsiteX71" fmla="*/ 41815 w 56888"/>
                <a:gd name="connsiteY71" fmla="*/ 948 h 51758"/>
                <a:gd name="connsiteX72" fmla="*/ 46291 w 56888"/>
                <a:gd name="connsiteY72" fmla="*/ 0 h 51758"/>
                <a:gd name="connsiteX73" fmla="*/ 50816 w 56888"/>
                <a:gd name="connsiteY73" fmla="*/ 614 h 51758"/>
                <a:gd name="connsiteX74" fmla="*/ 54935 w 56888"/>
                <a:gd name="connsiteY74" fmla="*/ 3012 h 51758"/>
                <a:gd name="connsiteX75" fmla="*/ 56888 w 56888"/>
                <a:gd name="connsiteY75" fmla="*/ 7529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29"/>
                  </a:moveTo>
                  <a:cubicBezTo>
                    <a:pt x="56888" y="9613"/>
                    <a:pt x="56245" y="11249"/>
                    <a:pt x="54935" y="12440"/>
                  </a:cubicBezTo>
                  <a:cubicBezTo>
                    <a:pt x="53626" y="13592"/>
                    <a:pt x="52244" y="14168"/>
                    <a:pt x="50744" y="14168"/>
                  </a:cubicBezTo>
                  <a:cubicBezTo>
                    <a:pt x="49339" y="14168"/>
                    <a:pt x="48244" y="13759"/>
                    <a:pt x="47506" y="12940"/>
                  </a:cubicBezTo>
                  <a:cubicBezTo>
                    <a:pt x="46768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3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72" y="2510"/>
                    <a:pt x="43291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19" y="12587"/>
                    <a:pt x="35457" y="13442"/>
                  </a:cubicBezTo>
                  <a:cubicBezTo>
                    <a:pt x="35242" y="14259"/>
                    <a:pt x="35028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8" y="49194"/>
                    <a:pt x="35290" y="49194"/>
                  </a:cubicBezTo>
                  <a:cubicBezTo>
                    <a:pt x="36123" y="49194"/>
                    <a:pt x="37004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15" y="46758"/>
                    <a:pt x="43482" y="45884"/>
                    <a:pt x="44553" y="44844"/>
                  </a:cubicBezTo>
                  <a:cubicBezTo>
                    <a:pt x="45672" y="43765"/>
                    <a:pt x="46768" y="42315"/>
                    <a:pt x="47839" y="40493"/>
                  </a:cubicBezTo>
                  <a:cubicBezTo>
                    <a:pt x="48911" y="38671"/>
                    <a:pt x="49816" y="36588"/>
                    <a:pt x="50530" y="34247"/>
                  </a:cubicBezTo>
                  <a:cubicBezTo>
                    <a:pt x="50744" y="33428"/>
                    <a:pt x="51245" y="33018"/>
                    <a:pt x="51983" y="33018"/>
                  </a:cubicBezTo>
                  <a:cubicBezTo>
                    <a:pt x="52911" y="33018"/>
                    <a:pt x="53364" y="33390"/>
                    <a:pt x="53364" y="34135"/>
                  </a:cubicBezTo>
                  <a:cubicBezTo>
                    <a:pt x="53364" y="34766"/>
                    <a:pt x="53102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0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481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27" y="45437"/>
                    <a:pt x="22741" y="43058"/>
                  </a:cubicBezTo>
                  <a:cubicBezTo>
                    <a:pt x="22574" y="43394"/>
                    <a:pt x="22336" y="43784"/>
                    <a:pt x="22074" y="44229"/>
                  </a:cubicBezTo>
                  <a:cubicBezTo>
                    <a:pt x="21812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8" y="50309"/>
                    <a:pt x="14835" y="50868"/>
                  </a:cubicBezTo>
                  <a:cubicBezTo>
                    <a:pt x="13525" y="51461"/>
                    <a:pt x="12168" y="51759"/>
                    <a:pt x="10763" y="51759"/>
                  </a:cubicBezTo>
                  <a:cubicBezTo>
                    <a:pt x="8977" y="51759"/>
                    <a:pt x="7286" y="51499"/>
                    <a:pt x="5691" y="50978"/>
                  </a:cubicBezTo>
                  <a:cubicBezTo>
                    <a:pt x="4120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5" y="38243"/>
                    <a:pt x="4596" y="37593"/>
                    <a:pt x="6287" y="37593"/>
                  </a:cubicBezTo>
                  <a:cubicBezTo>
                    <a:pt x="7358" y="37593"/>
                    <a:pt x="8334" y="37909"/>
                    <a:pt x="9192" y="38541"/>
                  </a:cubicBezTo>
                  <a:cubicBezTo>
                    <a:pt x="10073" y="39172"/>
                    <a:pt x="10525" y="40176"/>
                    <a:pt x="10525" y="41553"/>
                  </a:cubicBezTo>
                  <a:cubicBezTo>
                    <a:pt x="10525" y="43077"/>
                    <a:pt x="10001" y="44415"/>
                    <a:pt x="8977" y="45568"/>
                  </a:cubicBezTo>
                  <a:cubicBezTo>
                    <a:pt x="7929" y="46722"/>
                    <a:pt x="6667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4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46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0" y="5113"/>
                    <a:pt x="26289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0" y="2603"/>
                    <a:pt x="22407" y="2510"/>
                    <a:pt x="21741" y="2510"/>
                  </a:cubicBezTo>
                  <a:cubicBezTo>
                    <a:pt x="20621" y="2510"/>
                    <a:pt x="19431" y="2734"/>
                    <a:pt x="18169" y="3179"/>
                  </a:cubicBezTo>
                  <a:cubicBezTo>
                    <a:pt x="16954" y="3624"/>
                    <a:pt x="15597" y="4370"/>
                    <a:pt x="14097" y="5410"/>
                  </a:cubicBezTo>
                  <a:cubicBezTo>
                    <a:pt x="12644" y="6415"/>
                    <a:pt x="11239" y="7958"/>
                    <a:pt x="9858" y="10039"/>
                  </a:cubicBezTo>
                  <a:cubicBezTo>
                    <a:pt x="8501" y="12123"/>
                    <a:pt x="7334" y="14595"/>
                    <a:pt x="6405" y="17459"/>
                  </a:cubicBezTo>
                  <a:cubicBezTo>
                    <a:pt x="6215" y="18314"/>
                    <a:pt x="5715" y="18740"/>
                    <a:pt x="4905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8"/>
                  </a:cubicBezTo>
                  <a:cubicBezTo>
                    <a:pt x="4810" y="13330"/>
                    <a:pt x="5596" y="11825"/>
                    <a:pt x="6643" y="10151"/>
                  </a:cubicBezTo>
                  <a:cubicBezTo>
                    <a:pt x="7715" y="8477"/>
                    <a:pt x="8930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0" y="0"/>
                    <a:pt x="21979" y="0"/>
                  </a:cubicBezTo>
                  <a:cubicBezTo>
                    <a:pt x="22979" y="0"/>
                    <a:pt x="23955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0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1" y="6136"/>
                  </a:cubicBezTo>
                  <a:cubicBezTo>
                    <a:pt x="36504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15" y="948"/>
                  </a:cubicBezTo>
                  <a:cubicBezTo>
                    <a:pt x="43219" y="317"/>
                    <a:pt x="44720" y="0"/>
                    <a:pt x="46291" y="0"/>
                  </a:cubicBezTo>
                  <a:cubicBezTo>
                    <a:pt x="47815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5" y="3012"/>
                  </a:cubicBezTo>
                  <a:cubicBezTo>
                    <a:pt x="56245" y="4203"/>
                    <a:pt x="56888" y="5708"/>
                    <a:pt x="56888" y="752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1A1EA88-BD77-B8E8-1615-CF2F51B15A19}"/>
                </a:ext>
              </a:extLst>
            </p:cNvPr>
            <p:cNvSpPr/>
            <p:nvPr/>
          </p:nvSpPr>
          <p:spPr>
            <a:xfrm>
              <a:off x="4025648" y="1587138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67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3 w 26503"/>
                <a:gd name="connsiteY6" fmla="*/ 2286 h 114226"/>
                <a:gd name="connsiteX7" fmla="*/ 11597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30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54" y="15728"/>
                    <a:pt x="2167" y="3791"/>
                  </a:cubicBezTo>
                  <a:cubicBezTo>
                    <a:pt x="714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3" y="2286"/>
                  </a:cubicBezTo>
                  <a:cubicBezTo>
                    <a:pt x="6501" y="3810"/>
                    <a:pt x="8811" y="6320"/>
                    <a:pt x="11597" y="9816"/>
                  </a:cubicBezTo>
                  <a:cubicBezTo>
                    <a:pt x="14430" y="13311"/>
                    <a:pt x="16883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30" y="103963"/>
                  </a:cubicBezTo>
                  <a:cubicBezTo>
                    <a:pt x="9072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9343A03-C551-BDE3-5D8C-0440BF3DCC40}"/>
                </a:ext>
              </a:extLst>
            </p:cNvPr>
            <p:cNvSpPr/>
            <p:nvPr/>
          </p:nvSpPr>
          <p:spPr>
            <a:xfrm>
              <a:off x="3372947" y="1767975"/>
              <a:ext cx="333898" cy="2381"/>
            </a:xfrm>
            <a:custGeom>
              <a:avLst/>
              <a:gdLst>
                <a:gd name="connsiteX0" fmla="*/ 0 w 333898"/>
                <a:gd name="connsiteY0" fmla="*/ 0 h 2381"/>
                <a:gd name="connsiteX1" fmla="*/ 333899 w 333898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898" h="2381">
                  <a:moveTo>
                    <a:pt x="0" y="0"/>
                  </a:moveTo>
                  <a:lnTo>
                    <a:pt x="333899" y="0"/>
                  </a:lnTo>
                </a:path>
              </a:pathLst>
            </a:custGeom>
            <a:noFill/>
            <a:ln w="952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9547385-D2C1-3FCC-A205-68A124F60B7B}"/>
                </a:ext>
              </a:extLst>
            </p:cNvPr>
            <p:cNvSpPr/>
            <p:nvPr/>
          </p:nvSpPr>
          <p:spPr>
            <a:xfrm>
              <a:off x="3762496" y="1745775"/>
              <a:ext cx="59673" cy="72618"/>
            </a:xfrm>
            <a:custGeom>
              <a:avLst/>
              <a:gdLst>
                <a:gd name="connsiteX0" fmla="*/ 59674 w 59673"/>
                <a:gd name="connsiteY0" fmla="*/ 18238 h 72618"/>
                <a:gd name="connsiteX1" fmla="*/ 55554 w 59673"/>
                <a:gd name="connsiteY1" fmla="*/ 34247 h 72618"/>
                <a:gd name="connsiteX2" fmla="*/ 45053 w 59673"/>
                <a:gd name="connsiteY2" fmla="*/ 46963 h 72618"/>
                <a:gd name="connsiteX3" fmla="*/ 32123 w 59673"/>
                <a:gd name="connsiteY3" fmla="*/ 51759 h 72618"/>
                <a:gd name="connsiteX4" fmla="*/ 25598 w 59673"/>
                <a:gd name="connsiteY4" fmla="*/ 49640 h 72618"/>
                <a:gd name="connsiteX5" fmla="*/ 21645 w 59673"/>
                <a:gd name="connsiteY5" fmla="*/ 44398 h 72618"/>
                <a:gd name="connsiteX6" fmla="*/ 18288 w 59673"/>
                <a:gd name="connsiteY6" fmla="*/ 57281 h 72618"/>
                <a:gd name="connsiteX7" fmla="*/ 16002 w 59673"/>
                <a:gd name="connsiteY7" fmla="*/ 67266 h 72618"/>
                <a:gd name="connsiteX8" fmla="*/ 16121 w 59673"/>
                <a:gd name="connsiteY8" fmla="*/ 67989 h 72618"/>
                <a:gd name="connsiteX9" fmla="*/ 16716 w 59673"/>
                <a:gd name="connsiteY9" fmla="*/ 68492 h 72618"/>
                <a:gd name="connsiteX10" fmla="*/ 18455 w 59673"/>
                <a:gd name="connsiteY10" fmla="*/ 68937 h 72618"/>
                <a:gd name="connsiteX11" fmla="*/ 21741 w 59673"/>
                <a:gd name="connsiteY11" fmla="*/ 69106 h 72618"/>
                <a:gd name="connsiteX12" fmla="*/ 23193 w 59673"/>
                <a:gd name="connsiteY12" fmla="*/ 69106 h 72618"/>
                <a:gd name="connsiteX13" fmla="*/ 24027 w 59673"/>
                <a:gd name="connsiteY13" fmla="*/ 69440 h 72618"/>
                <a:gd name="connsiteX14" fmla="*/ 24479 w 59673"/>
                <a:gd name="connsiteY14" fmla="*/ 70333 h 72618"/>
                <a:gd name="connsiteX15" fmla="*/ 22407 w 59673"/>
                <a:gd name="connsiteY15" fmla="*/ 72619 h 72618"/>
                <a:gd name="connsiteX16" fmla="*/ 16788 w 59673"/>
                <a:gd name="connsiteY16" fmla="*/ 72452 h 72618"/>
                <a:gd name="connsiteX17" fmla="*/ 11096 w 59673"/>
                <a:gd name="connsiteY17" fmla="*/ 72285 h 72618"/>
                <a:gd name="connsiteX18" fmla="*/ 6239 w 59673"/>
                <a:gd name="connsiteY18" fmla="*/ 72452 h 72618"/>
                <a:gd name="connsiteX19" fmla="*/ 1500 w 59673"/>
                <a:gd name="connsiteY19" fmla="*/ 72619 h 72618"/>
                <a:gd name="connsiteX20" fmla="*/ 0 w 59673"/>
                <a:gd name="connsiteY20" fmla="*/ 71280 h 72618"/>
                <a:gd name="connsiteX21" fmla="*/ 214 w 59673"/>
                <a:gd name="connsiteY21" fmla="*/ 69997 h 72618"/>
                <a:gd name="connsiteX22" fmla="*/ 833 w 59673"/>
                <a:gd name="connsiteY22" fmla="*/ 69328 h 72618"/>
                <a:gd name="connsiteX23" fmla="*/ 1667 w 59673"/>
                <a:gd name="connsiteY23" fmla="*/ 69106 h 72618"/>
                <a:gd name="connsiteX24" fmla="*/ 2667 w 59673"/>
                <a:gd name="connsiteY24" fmla="*/ 69106 h 72618"/>
                <a:gd name="connsiteX25" fmla="*/ 6358 w 59673"/>
                <a:gd name="connsiteY25" fmla="*/ 68659 h 72618"/>
                <a:gd name="connsiteX26" fmla="*/ 7858 w 59673"/>
                <a:gd name="connsiteY26" fmla="*/ 67432 h 72618"/>
                <a:gd name="connsiteX27" fmla="*/ 8811 w 59673"/>
                <a:gd name="connsiteY27" fmla="*/ 64420 h 72618"/>
                <a:gd name="connsiteX28" fmla="*/ 21645 w 59673"/>
                <a:gd name="connsiteY28" fmla="*/ 13554 h 72618"/>
                <a:gd name="connsiteX29" fmla="*/ 22407 w 59673"/>
                <a:gd name="connsiteY29" fmla="*/ 7753 h 72618"/>
                <a:gd name="connsiteX30" fmla="*/ 21479 w 59673"/>
                <a:gd name="connsiteY30" fmla="*/ 3627 h 72618"/>
                <a:gd name="connsiteX31" fmla="*/ 18835 w 59673"/>
                <a:gd name="connsiteY31" fmla="*/ 2510 h 72618"/>
                <a:gd name="connsiteX32" fmla="*/ 14049 w 59673"/>
                <a:gd name="connsiteY32" fmla="*/ 5970 h 72618"/>
                <a:gd name="connsiteX33" fmla="*/ 10525 w 59673"/>
                <a:gd name="connsiteY33" fmla="*/ 16119 h 72618"/>
                <a:gd name="connsiteX34" fmla="*/ 9692 w 59673"/>
                <a:gd name="connsiteY34" fmla="*/ 18350 h 72618"/>
                <a:gd name="connsiteX35" fmla="*/ 8572 w 59673"/>
                <a:gd name="connsiteY35" fmla="*/ 18740 h 72618"/>
                <a:gd name="connsiteX36" fmla="*/ 7191 w 59673"/>
                <a:gd name="connsiteY36" fmla="*/ 17569 h 72618"/>
                <a:gd name="connsiteX37" fmla="*/ 7644 w 59673"/>
                <a:gd name="connsiteY37" fmla="*/ 15507 h 72618"/>
                <a:gd name="connsiteX38" fmla="*/ 8930 w 59673"/>
                <a:gd name="connsiteY38" fmla="*/ 10989 h 72618"/>
                <a:gd name="connsiteX39" fmla="*/ 10763 w 59673"/>
                <a:gd name="connsiteY39" fmla="*/ 6527 h 72618"/>
                <a:gd name="connsiteX40" fmla="*/ 11811 w 59673"/>
                <a:gd name="connsiteY40" fmla="*/ 4574 h 72618"/>
                <a:gd name="connsiteX41" fmla="*/ 13335 w 59673"/>
                <a:gd name="connsiteY41" fmla="*/ 2567 h 72618"/>
                <a:gd name="connsiteX42" fmla="*/ 15883 w 59673"/>
                <a:gd name="connsiteY42" fmla="*/ 669 h 72618"/>
                <a:gd name="connsiteX43" fmla="*/ 19240 w 59673"/>
                <a:gd name="connsiteY43" fmla="*/ 0 h 72618"/>
                <a:gd name="connsiteX44" fmla="*/ 25765 w 59673"/>
                <a:gd name="connsiteY44" fmla="*/ 2119 h 72618"/>
                <a:gd name="connsiteX45" fmla="*/ 29504 w 59673"/>
                <a:gd name="connsiteY45" fmla="*/ 8534 h 72618"/>
                <a:gd name="connsiteX46" fmla="*/ 36576 w 59673"/>
                <a:gd name="connsiteY46" fmla="*/ 2398 h 72618"/>
                <a:gd name="connsiteX47" fmla="*/ 44458 w 59673"/>
                <a:gd name="connsiteY47" fmla="*/ 0 h 72618"/>
                <a:gd name="connsiteX48" fmla="*/ 55316 w 59673"/>
                <a:gd name="connsiteY48" fmla="*/ 5132 h 72618"/>
                <a:gd name="connsiteX49" fmla="*/ 59674 w 59673"/>
                <a:gd name="connsiteY49" fmla="*/ 18238 h 72618"/>
                <a:gd name="connsiteX50" fmla="*/ 51411 w 59673"/>
                <a:gd name="connsiteY50" fmla="*/ 13218 h 72618"/>
                <a:gd name="connsiteX51" fmla="*/ 49459 w 59673"/>
                <a:gd name="connsiteY51" fmla="*/ 5355 h 72618"/>
                <a:gd name="connsiteX52" fmla="*/ 44101 w 59673"/>
                <a:gd name="connsiteY52" fmla="*/ 2510 h 72618"/>
                <a:gd name="connsiteX53" fmla="*/ 34862 w 59673"/>
                <a:gd name="connsiteY53" fmla="*/ 6860 h 72618"/>
                <a:gd name="connsiteX54" fmla="*/ 28932 w 59673"/>
                <a:gd name="connsiteY54" fmla="*/ 14838 h 72618"/>
                <a:gd name="connsiteX55" fmla="*/ 23312 w 59673"/>
                <a:gd name="connsiteY55" fmla="*/ 37202 h 72618"/>
                <a:gd name="connsiteX56" fmla="*/ 22979 w 59673"/>
                <a:gd name="connsiteY56" fmla="*/ 39043 h 72618"/>
                <a:gd name="connsiteX57" fmla="*/ 23146 w 59673"/>
                <a:gd name="connsiteY57" fmla="*/ 40381 h 72618"/>
                <a:gd name="connsiteX58" fmla="*/ 23979 w 59673"/>
                <a:gd name="connsiteY58" fmla="*/ 42891 h 72618"/>
                <a:gd name="connsiteX59" fmla="*/ 25551 w 59673"/>
                <a:gd name="connsiteY59" fmla="*/ 45849 h 72618"/>
                <a:gd name="connsiteX60" fmla="*/ 28170 w 59673"/>
                <a:gd name="connsiteY60" fmla="*/ 48189 h 72618"/>
                <a:gd name="connsiteX61" fmla="*/ 32004 w 59673"/>
                <a:gd name="connsiteY61" fmla="*/ 49194 h 72618"/>
                <a:gd name="connsiteX62" fmla="*/ 39100 w 59673"/>
                <a:gd name="connsiteY62" fmla="*/ 46182 h 72618"/>
                <a:gd name="connsiteX63" fmla="*/ 45625 w 59673"/>
                <a:gd name="connsiteY63" fmla="*/ 37481 h 72618"/>
                <a:gd name="connsiteX64" fmla="*/ 49363 w 59673"/>
                <a:gd name="connsiteY64" fmla="*/ 25879 h 72618"/>
                <a:gd name="connsiteX65" fmla="*/ 51411 w 59673"/>
                <a:gd name="connsiteY65" fmla="*/ 13218 h 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73" h="72618">
                  <a:moveTo>
                    <a:pt x="59674" y="18238"/>
                  </a:moveTo>
                  <a:cubicBezTo>
                    <a:pt x="59674" y="23667"/>
                    <a:pt x="58293" y="29004"/>
                    <a:pt x="55554" y="34247"/>
                  </a:cubicBezTo>
                  <a:cubicBezTo>
                    <a:pt x="52840" y="39488"/>
                    <a:pt x="49339" y="43727"/>
                    <a:pt x="45053" y="46963"/>
                  </a:cubicBezTo>
                  <a:cubicBezTo>
                    <a:pt x="40791" y="50161"/>
                    <a:pt x="36481" y="51759"/>
                    <a:pt x="32123" y="51759"/>
                  </a:cubicBezTo>
                  <a:cubicBezTo>
                    <a:pt x="29528" y="51759"/>
                    <a:pt x="27337" y="51052"/>
                    <a:pt x="25598" y="49640"/>
                  </a:cubicBezTo>
                  <a:cubicBezTo>
                    <a:pt x="23884" y="48189"/>
                    <a:pt x="22574" y="46444"/>
                    <a:pt x="21645" y="44398"/>
                  </a:cubicBezTo>
                  <a:cubicBezTo>
                    <a:pt x="20931" y="46925"/>
                    <a:pt x="19812" y="51221"/>
                    <a:pt x="18288" y="57281"/>
                  </a:cubicBezTo>
                  <a:cubicBezTo>
                    <a:pt x="16764" y="63341"/>
                    <a:pt x="16002" y="66670"/>
                    <a:pt x="16002" y="67266"/>
                  </a:cubicBezTo>
                  <a:cubicBezTo>
                    <a:pt x="16002" y="67601"/>
                    <a:pt x="16050" y="67842"/>
                    <a:pt x="16121" y="67989"/>
                  </a:cubicBezTo>
                  <a:cubicBezTo>
                    <a:pt x="16192" y="68139"/>
                    <a:pt x="16383" y="68306"/>
                    <a:pt x="16716" y="68492"/>
                  </a:cubicBezTo>
                  <a:cubicBezTo>
                    <a:pt x="17073" y="68716"/>
                    <a:pt x="17645" y="68863"/>
                    <a:pt x="18455" y="68937"/>
                  </a:cubicBezTo>
                  <a:cubicBezTo>
                    <a:pt x="19288" y="69049"/>
                    <a:pt x="20383" y="69106"/>
                    <a:pt x="21741" y="69106"/>
                  </a:cubicBezTo>
                  <a:cubicBezTo>
                    <a:pt x="22455" y="69106"/>
                    <a:pt x="22931" y="69106"/>
                    <a:pt x="23193" y="69106"/>
                  </a:cubicBezTo>
                  <a:cubicBezTo>
                    <a:pt x="23503" y="69142"/>
                    <a:pt x="23765" y="69254"/>
                    <a:pt x="24027" y="69440"/>
                  </a:cubicBezTo>
                  <a:cubicBezTo>
                    <a:pt x="24336" y="69625"/>
                    <a:pt x="24479" y="69923"/>
                    <a:pt x="24479" y="70333"/>
                  </a:cubicBezTo>
                  <a:cubicBezTo>
                    <a:pt x="24479" y="71857"/>
                    <a:pt x="23789" y="72619"/>
                    <a:pt x="22407" y="72619"/>
                  </a:cubicBezTo>
                  <a:cubicBezTo>
                    <a:pt x="21193" y="72619"/>
                    <a:pt x="19312" y="72564"/>
                    <a:pt x="16788" y="72452"/>
                  </a:cubicBezTo>
                  <a:cubicBezTo>
                    <a:pt x="14264" y="72340"/>
                    <a:pt x="12359" y="72285"/>
                    <a:pt x="11096" y="72285"/>
                  </a:cubicBezTo>
                  <a:cubicBezTo>
                    <a:pt x="10025" y="72285"/>
                    <a:pt x="8406" y="72340"/>
                    <a:pt x="6239" y="72452"/>
                  </a:cubicBezTo>
                  <a:cubicBezTo>
                    <a:pt x="4072" y="72564"/>
                    <a:pt x="2500" y="72619"/>
                    <a:pt x="1500" y="72619"/>
                  </a:cubicBezTo>
                  <a:cubicBezTo>
                    <a:pt x="500" y="72619"/>
                    <a:pt x="0" y="72173"/>
                    <a:pt x="0" y="71280"/>
                  </a:cubicBezTo>
                  <a:cubicBezTo>
                    <a:pt x="0" y="70759"/>
                    <a:pt x="72" y="70333"/>
                    <a:pt x="214" y="69997"/>
                  </a:cubicBezTo>
                  <a:cubicBezTo>
                    <a:pt x="333" y="69699"/>
                    <a:pt x="524" y="69478"/>
                    <a:pt x="833" y="69328"/>
                  </a:cubicBezTo>
                  <a:cubicBezTo>
                    <a:pt x="1143" y="69216"/>
                    <a:pt x="1405" y="69142"/>
                    <a:pt x="1667" y="69106"/>
                  </a:cubicBezTo>
                  <a:cubicBezTo>
                    <a:pt x="1881" y="69106"/>
                    <a:pt x="2214" y="69106"/>
                    <a:pt x="2667" y="69106"/>
                  </a:cubicBezTo>
                  <a:cubicBezTo>
                    <a:pt x="4381" y="69106"/>
                    <a:pt x="5620" y="68956"/>
                    <a:pt x="6358" y="68659"/>
                  </a:cubicBezTo>
                  <a:cubicBezTo>
                    <a:pt x="7096" y="68399"/>
                    <a:pt x="7596" y="67989"/>
                    <a:pt x="7858" y="67432"/>
                  </a:cubicBezTo>
                  <a:cubicBezTo>
                    <a:pt x="8168" y="66911"/>
                    <a:pt x="8477" y="65908"/>
                    <a:pt x="8811" y="64420"/>
                  </a:cubicBezTo>
                  <a:lnTo>
                    <a:pt x="21645" y="13554"/>
                  </a:lnTo>
                  <a:cubicBezTo>
                    <a:pt x="22145" y="11285"/>
                    <a:pt x="22407" y="9351"/>
                    <a:pt x="22407" y="7753"/>
                  </a:cubicBezTo>
                  <a:cubicBezTo>
                    <a:pt x="22407" y="5746"/>
                    <a:pt x="22098" y="4370"/>
                    <a:pt x="21479" y="3627"/>
                  </a:cubicBezTo>
                  <a:cubicBezTo>
                    <a:pt x="20836" y="2881"/>
                    <a:pt x="19955" y="2510"/>
                    <a:pt x="18835" y="2510"/>
                  </a:cubicBezTo>
                  <a:cubicBezTo>
                    <a:pt x="16907" y="2510"/>
                    <a:pt x="15311" y="3662"/>
                    <a:pt x="14049" y="5970"/>
                  </a:cubicBezTo>
                  <a:cubicBezTo>
                    <a:pt x="12787" y="8275"/>
                    <a:pt x="11597" y="11659"/>
                    <a:pt x="10525" y="16119"/>
                  </a:cubicBezTo>
                  <a:cubicBezTo>
                    <a:pt x="10192" y="17345"/>
                    <a:pt x="9906" y="18090"/>
                    <a:pt x="9692" y="18350"/>
                  </a:cubicBezTo>
                  <a:cubicBezTo>
                    <a:pt x="9525" y="18609"/>
                    <a:pt x="9144" y="18740"/>
                    <a:pt x="8572" y="18740"/>
                  </a:cubicBezTo>
                  <a:cubicBezTo>
                    <a:pt x="7644" y="18705"/>
                    <a:pt x="7191" y="18314"/>
                    <a:pt x="7191" y="17569"/>
                  </a:cubicBezTo>
                  <a:cubicBezTo>
                    <a:pt x="7191" y="17383"/>
                    <a:pt x="7334" y="16695"/>
                    <a:pt x="7644" y="15507"/>
                  </a:cubicBezTo>
                  <a:cubicBezTo>
                    <a:pt x="7929" y="14280"/>
                    <a:pt x="8358" y="12773"/>
                    <a:pt x="8930" y="10989"/>
                  </a:cubicBezTo>
                  <a:cubicBezTo>
                    <a:pt x="9525" y="9168"/>
                    <a:pt x="10120" y="7680"/>
                    <a:pt x="10763" y="6527"/>
                  </a:cubicBezTo>
                  <a:cubicBezTo>
                    <a:pt x="11120" y="5746"/>
                    <a:pt x="11477" y="5096"/>
                    <a:pt x="11811" y="4574"/>
                  </a:cubicBezTo>
                  <a:cubicBezTo>
                    <a:pt x="12144" y="4053"/>
                    <a:pt x="12644" y="3384"/>
                    <a:pt x="13335" y="2567"/>
                  </a:cubicBezTo>
                  <a:cubicBezTo>
                    <a:pt x="14026" y="1748"/>
                    <a:pt x="14883" y="1114"/>
                    <a:pt x="15883" y="669"/>
                  </a:cubicBezTo>
                  <a:cubicBezTo>
                    <a:pt x="16907" y="224"/>
                    <a:pt x="18026" y="0"/>
                    <a:pt x="19240" y="0"/>
                  </a:cubicBezTo>
                  <a:cubicBezTo>
                    <a:pt x="21622" y="0"/>
                    <a:pt x="23789" y="707"/>
                    <a:pt x="25765" y="2119"/>
                  </a:cubicBezTo>
                  <a:cubicBezTo>
                    <a:pt x="27742" y="3531"/>
                    <a:pt x="28980" y="5670"/>
                    <a:pt x="29504" y="8534"/>
                  </a:cubicBezTo>
                  <a:cubicBezTo>
                    <a:pt x="31623" y="6044"/>
                    <a:pt x="33980" y="3998"/>
                    <a:pt x="36576" y="2398"/>
                  </a:cubicBezTo>
                  <a:cubicBezTo>
                    <a:pt x="39171" y="800"/>
                    <a:pt x="41815" y="0"/>
                    <a:pt x="44458" y="0"/>
                  </a:cubicBezTo>
                  <a:cubicBezTo>
                    <a:pt x="48839" y="0"/>
                    <a:pt x="52459" y="1710"/>
                    <a:pt x="55316" y="5132"/>
                  </a:cubicBezTo>
                  <a:cubicBezTo>
                    <a:pt x="58221" y="8515"/>
                    <a:pt x="59674" y="12885"/>
                    <a:pt x="59674" y="18238"/>
                  </a:cubicBezTo>
                  <a:moveTo>
                    <a:pt x="51411" y="13218"/>
                  </a:moveTo>
                  <a:cubicBezTo>
                    <a:pt x="51411" y="9835"/>
                    <a:pt x="50768" y="7215"/>
                    <a:pt x="49459" y="5355"/>
                  </a:cubicBezTo>
                  <a:cubicBezTo>
                    <a:pt x="48196" y="3458"/>
                    <a:pt x="46411" y="2510"/>
                    <a:pt x="44101" y="2510"/>
                  </a:cubicBezTo>
                  <a:cubicBezTo>
                    <a:pt x="41243" y="2510"/>
                    <a:pt x="38172" y="3960"/>
                    <a:pt x="34862" y="6860"/>
                  </a:cubicBezTo>
                  <a:cubicBezTo>
                    <a:pt x="31599" y="9613"/>
                    <a:pt x="29623" y="12273"/>
                    <a:pt x="28932" y="14838"/>
                  </a:cubicBezTo>
                  <a:lnTo>
                    <a:pt x="23312" y="37202"/>
                  </a:lnTo>
                  <a:lnTo>
                    <a:pt x="22979" y="39043"/>
                  </a:lnTo>
                  <a:cubicBezTo>
                    <a:pt x="22979" y="39267"/>
                    <a:pt x="23027" y="39712"/>
                    <a:pt x="23146" y="40381"/>
                  </a:cubicBezTo>
                  <a:cubicBezTo>
                    <a:pt x="23289" y="41012"/>
                    <a:pt x="23574" y="41850"/>
                    <a:pt x="23979" y="42891"/>
                  </a:cubicBezTo>
                  <a:cubicBezTo>
                    <a:pt x="24432" y="43932"/>
                    <a:pt x="24955" y="44918"/>
                    <a:pt x="25551" y="45849"/>
                  </a:cubicBezTo>
                  <a:cubicBezTo>
                    <a:pt x="26170" y="46742"/>
                    <a:pt x="27051" y="47520"/>
                    <a:pt x="28170" y="48189"/>
                  </a:cubicBezTo>
                  <a:cubicBezTo>
                    <a:pt x="29313" y="48858"/>
                    <a:pt x="30599" y="49194"/>
                    <a:pt x="32004" y="49194"/>
                  </a:cubicBezTo>
                  <a:cubicBezTo>
                    <a:pt x="34266" y="49194"/>
                    <a:pt x="36647" y="48189"/>
                    <a:pt x="39100" y="46182"/>
                  </a:cubicBezTo>
                  <a:cubicBezTo>
                    <a:pt x="41600" y="44175"/>
                    <a:pt x="43767" y="41274"/>
                    <a:pt x="45625" y="37481"/>
                  </a:cubicBezTo>
                  <a:cubicBezTo>
                    <a:pt x="46768" y="35026"/>
                    <a:pt x="48006" y="31159"/>
                    <a:pt x="49363" y="25879"/>
                  </a:cubicBezTo>
                  <a:cubicBezTo>
                    <a:pt x="50720" y="20562"/>
                    <a:pt x="51411" y="16342"/>
                    <a:pt x="51411" y="1321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5BBB75C-6EBA-4559-47C8-E521591E7C41}"/>
                </a:ext>
              </a:extLst>
            </p:cNvPr>
            <p:cNvSpPr/>
            <p:nvPr/>
          </p:nvSpPr>
          <p:spPr>
            <a:xfrm>
              <a:off x="3834910" y="1710582"/>
              <a:ext cx="26503" cy="114226"/>
            </a:xfrm>
            <a:custGeom>
              <a:avLst/>
              <a:gdLst>
                <a:gd name="connsiteX0" fmla="*/ 0 w 26503"/>
                <a:gd name="connsiteY0" fmla="*/ 57112 h 114226"/>
                <a:gd name="connsiteX1" fmla="*/ 7215 w 26503"/>
                <a:gd name="connsiteY1" fmla="*/ 22253 h 114226"/>
                <a:gd name="connsiteX2" fmla="*/ 14574 w 26503"/>
                <a:gd name="connsiteY2" fmla="*/ 10261 h 114226"/>
                <a:gd name="connsiteX3" fmla="*/ 21717 w 26503"/>
                <a:gd name="connsiteY3" fmla="*/ 2398 h 114226"/>
                <a:gd name="connsiteX4" fmla="*/ 25337 w 26503"/>
                <a:gd name="connsiteY4" fmla="*/ 0 h 114226"/>
                <a:gd name="connsiteX5" fmla="*/ 26503 w 26503"/>
                <a:gd name="connsiteY5" fmla="*/ 1114 h 114226"/>
                <a:gd name="connsiteX6" fmla="*/ 25003 w 26503"/>
                <a:gd name="connsiteY6" fmla="*/ 3067 h 114226"/>
                <a:gd name="connsiteX7" fmla="*/ 6644 w 26503"/>
                <a:gd name="connsiteY7" fmla="*/ 57112 h 114226"/>
                <a:gd name="connsiteX8" fmla="*/ 24551 w 26503"/>
                <a:gd name="connsiteY8" fmla="*/ 110545 h 114226"/>
                <a:gd name="connsiteX9" fmla="*/ 26503 w 26503"/>
                <a:gd name="connsiteY9" fmla="*/ 113109 h 114226"/>
                <a:gd name="connsiteX10" fmla="*/ 25337 w 26503"/>
                <a:gd name="connsiteY10" fmla="*/ 114226 h 114226"/>
                <a:gd name="connsiteX11" fmla="*/ 21812 w 26503"/>
                <a:gd name="connsiteY11" fmla="*/ 111940 h 114226"/>
                <a:gd name="connsiteX12" fmla="*/ 14859 w 26503"/>
                <a:gd name="connsiteY12" fmla="*/ 104411 h 114226"/>
                <a:gd name="connsiteX13" fmla="*/ 7549 w 26503"/>
                <a:gd name="connsiteY13" fmla="*/ 92752 h 114226"/>
                <a:gd name="connsiteX14" fmla="*/ 0 w 26503"/>
                <a:gd name="connsiteY14" fmla="*/ 57112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57112"/>
                  </a:moveTo>
                  <a:cubicBezTo>
                    <a:pt x="0" y="44246"/>
                    <a:pt x="2405" y="32628"/>
                    <a:pt x="7215" y="22253"/>
                  </a:cubicBezTo>
                  <a:cubicBezTo>
                    <a:pt x="9239" y="17902"/>
                    <a:pt x="11692" y="13906"/>
                    <a:pt x="14574" y="10261"/>
                  </a:cubicBezTo>
                  <a:cubicBezTo>
                    <a:pt x="17431" y="6618"/>
                    <a:pt x="19812" y="3996"/>
                    <a:pt x="21717" y="2398"/>
                  </a:cubicBezTo>
                  <a:cubicBezTo>
                    <a:pt x="23598" y="800"/>
                    <a:pt x="24813" y="0"/>
                    <a:pt x="25337" y="0"/>
                  </a:cubicBezTo>
                  <a:cubicBezTo>
                    <a:pt x="26075" y="0"/>
                    <a:pt x="26480" y="371"/>
                    <a:pt x="26503" y="1114"/>
                  </a:cubicBezTo>
                  <a:cubicBezTo>
                    <a:pt x="26503" y="1486"/>
                    <a:pt x="26003" y="2136"/>
                    <a:pt x="25003" y="3067"/>
                  </a:cubicBezTo>
                  <a:cubicBezTo>
                    <a:pt x="12740" y="15561"/>
                    <a:pt x="6620" y="33576"/>
                    <a:pt x="6644" y="57112"/>
                  </a:cubicBezTo>
                  <a:cubicBezTo>
                    <a:pt x="6644" y="80724"/>
                    <a:pt x="12621" y="98536"/>
                    <a:pt x="24551" y="110545"/>
                  </a:cubicBezTo>
                  <a:cubicBezTo>
                    <a:pt x="25861" y="111847"/>
                    <a:pt x="26503" y="112702"/>
                    <a:pt x="26503" y="113109"/>
                  </a:cubicBezTo>
                  <a:cubicBezTo>
                    <a:pt x="26503" y="113855"/>
                    <a:pt x="26123" y="114226"/>
                    <a:pt x="25337" y="114226"/>
                  </a:cubicBezTo>
                  <a:cubicBezTo>
                    <a:pt x="24813" y="114226"/>
                    <a:pt x="23646" y="113464"/>
                    <a:pt x="21812" y="111940"/>
                  </a:cubicBezTo>
                  <a:cubicBezTo>
                    <a:pt x="20003" y="110414"/>
                    <a:pt x="17693" y="107904"/>
                    <a:pt x="14859" y="104411"/>
                  </a:cubicBezTo>
                  <a:cubicBezTo>
                    <a:pt x="12025" y="100915"/>
                    <a:pt x="9597" y="97029"/>
                    <a:pt x="7549" y="92752"/>
                  </a:cubicBezTo>
                  <a:cubicBezTo>
                    <a:pt x="2524" y="82377"/>
                    <a:pt x="0" y="70497"/>
                    <a:pt x="0" y="5711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70B923-CE54-D5D3-323F-ACF9495D2E3D}"/>
                </a:ext>
              </a:extLst>
            </p:cNvPr>
            <p:cNvSpPr/>
            <p:nvPr/>
          </p:nvSpPr>
          <p:spPr>
            <a:xfrm>
              <a:off x="3872367" y="1720174"/>
              <a:ext cx="48077" cy="78588"/>
            </a:xfrm>
            <a:custGeom>
              <a:avLst/>
              <a:gdLst>
                <a:gd name="connsiteX0" fmla="*/ 0 w 48077"/>
                <a:gd name="connsiteY0" fmla="*/ 39545 h 78588"/>
                <a:gd name="connsiteX1" fmla="*/ 4238 w 48077"/>
                <a:gd name="connsiteY1" fmla="*/ 13609 h 78588"/>
                <a:gd name="connsiteX2" fmla="*/ 24098 w 48077"/>
                <a:gd name="connsiteY2" fmla="*/ 0 h 78588"/>
                <a:gd name="connsiteX3" fmla="*/ 30123 w 48077"/>
                <a:gd name="connsiteY3" fmla="*/ 838 h 78588"/>
                <a:gd name="connsiteX4" fmla="*/ 37147 w 48077"/>
                <a:gd name="connsiteY4" fmla="*/ 4686 h 78588"/>
                <a:gd name="connsiteX5" fmla="*/ 43505 w 48077"/>
                <a:gd name="connsiteY5" fmla="*/ 12773 h 78588"/>
                <a:gd name="connsiteX6" fmla="*/ 48077 w 48077"/>
                <a:gd name="connsiteY6" fmla="*/ 39545 h 78588"/>
                <a:gd name="connsiteX7" fmla="*/ 43839 w 48077"/>
                <a:gd name="connsiteY7" fmla="*/ 65313 h 78588"/>
                <a:gd name="connsiteX8" fmla="*/ 23979 w 48077"/>
                <a:gd name="connsiteY8" fmla="*/ 78588 h 78588"/>
                <a:gd name="connsiteX9" fmla="*/ 13621 w 48077"/>
                <a:gd name="connsiteY9" fmla="*/ 75967 h 78588"/>
                <a:gd name="connsiteX10" fmla="*/ 5143 w 48077"/>
                <a:gd name="connsiteY10" fmla="*/ 67042 h 78588"/>
                <a:gd name="connsiteX11" fmla="*/ 0 w 48077"/>
                <a:gd name="connsiteY11" fmla="*/ 39545 h 78588"/>
                <a:gd name="connsiteX12" fmla="*/ 9477 w 48077"/>
                <a:gd name="connsiteY12" fmla="*/ 38150 h 78588"/>
                <a:gd name="connsiteX13" fmla="*/ 10716 w 48077"/>
                <a:gd name="connsiteY13" fmla="*/ 62246 h 78588"/>
                <a:gd name="connsiteX14" fmla="*/ 15907 w 48077"/>
                <a:gd name="connsiteY14" fmla="*/ 72900 h 78588"/>
                <a:gd name="connsiteX15" fmla="*/ 23979 w 48077"/>
                <a:gd name="connsiteY15" fmla="*/ 76079 h 78588"/>
                <a:gd name="connsiteX16" fmla="*/ 32361 w 48077"/>
                <a:gd name="connsiteY16" fmla="*/ 72676 h 78588"/>
                <a:gd name="connsiteX17" fmla="*/ 37386 w 48077"/>
                <a:gd name="connsiteY17" fmla="*/ 61798 h 78588"/>
                <a:gd name="connsiteX18" fmla="*/ 38600 w 48077"/>
                <a:gd name="connsiteY18" fmla="*/ 38150 h 78588"/>
                <a:gd name="connsiteX19" fmla="*/ 37481 w 48077"/>
                <a:gd name="connsiteY19" fmla="*/ 15897 h 78588"/>
                <a:gd name="connsiteX20" fmla="*/ 31956 w 48077"/>
                <a:gd name="connsiteY20" fmla="*/ 5522 h 78588"/>
                <a:gd name="connsiteX21" fmla="*/ 23979 w 48077"/>
                <a:gd name="connsiteY21" fmla="*/ 2510 h 78588"/>
                <a:gd name="connsiteX22" fmla="*/ 20860 w 48077"/>
                <a:gd name="connsiteY22" fmla="*/ 2958 h 78588"/>
                <a:gd name="connsiteX23" fmla="*/ 17026 w 48077"/>
                <a:gd name="connsiteY23" fmla="*/ 4686 h 78588"/>
                <a:gd name="connsiteX24" fmla="*/ 12954 w 48077"/>
                <a:gd name="connsiteY24" fmla="*/ 9149 h 78588"/>
                <a:gd name="connsiteX25" fmla="*/ 10382 w 48077"/>
                <a:gd name="connsiteY25" fmla="*/ 17124 h 78588"/>
                <a:gd name="connsiteX26" fmla="*/ 9477 w 48077"/>
                <a:gd name="connsiteY26" fmla="*/ 38150 h 7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077" h="78588">
                  <a:moveTo>
                    <a:pt x="0" y="39545"/>
                  </a:moveTo>
                  <a:cubicBezTo>
                    <a:pt x="0" y="28354"/>
                    <a:pt x="1405" y="19707"/>
                    <a:pt x="4238" y="13609"/>
                  </a:cubicBezTo>
                  <a:cubicBezTo>
                    <a:pt x="8191" y="4536"/>
                    <a:pt x="14811" y="0"/>
                    <a:pt x="24098" y="0"/>
                  </a:cubicBezTo>
                  <a:cubicBezTo>
                    <a:pt x="26075" y="0"/>
                    <a:pt x="28075" y="279"/>
                    <a:pt x="30123" y="838"/>
                  </a:cubicBezTo>
                  <a:cubicBezTo>
                    <a:pt x="32194" y="1360"/>
                    <a:pt x="34552" y="2641"/>
                    <a:pt x="37147" y="4686"/>
                  </a:cubicBezTo>
                  <a:cubicBezTo>
                    <a:pt x="39791" y="6732"/>
                    <a:pt x="41910" y="9427"/>
                    <a:pt x="43505" y="12773"/>
                  </a:cubicBezTo>
                  <a:cubicBezTo>
                    <a:pt x="46553" y="19243"/>
                    <a:pt x="48077" y="28168"/>
                    <a:pt x="48077" y="39545"/>
                  </a:cubicBezTo>
                  <a:cubicBezTo>
                    <a:pt x="48077" y="50663"/>
                    <a:pt x="46672" y="59253"/>
                    <a:pt x="43839" y="65313"/>
                  </a:cubicBezTo>
                  <a:cubicBezTo>
                    <a:pt x="39719" y="74164"/>
                    <a:pt x="33099" y="78588"/>
                    <a:pt x="23979" y="78588"/>
                  </a:cubicBezTo>
                  <a:cubicBezTo>
                    <a:pt x="20574" y="78588"/>
                    <a:pt x="17121" y="77714"/>
                    <a:pt x="13621" y="75967"/>
                  </a:cubicBezTo>
                  <a:cubicBezTo>
                    <a:pt x="10168" y="74219"/>
                    <a:pt x="7334" y="71245"/>
                    <a:pt x="5143" y="67042"/>
                  </a:cubicBezTo>
                  <a:cubicBezTo>
                    <a:pt x="1714" y="60758"/>
                    <a:pt x="0" y="51592"/>
                    <a:pt x="0" y="39545"/>
                  </a:cubicBezTo>
                  <a:moveTo>
                    <a:pt x="9477" y="38150"/>
                  </a:moveTo>
                  <a:cubicBezTo>
                    <a:pt x="9477" y="49640"/>
                    <a:pt x="9882" y="57672"/>
                    <a:pt x="10716" y="62246"/>
                  </a:cubicBezTo>
                  <a:cubicBezTo>
                    <a:pt x="11644" y="67192"/>
                    <a:pt x="13383" y="70742"/>
                    <a:pt x="15907" y="72900"/>
                  </a:cubicBezTo>
                  <a:cubicBezTo>
                    <a:pt x="18455" y="75019"/>
                    <a:pt x="21146" y="76079"/>
                    <a:pt x="23979" y="76079"/>
                  </a:cubicBezTo>
                  <a:cubicBezTo>
                    <a:pt x="27027" y="76079"/>
                    <a:pt x="29813" y="74945"/>
                    <a:pt x="32361" y="72676"/>
                  </a:cubicBezTo>
                  <a:cubicBezTo>
                    <a:pt x="34909" y="70371"/>
                    <a:pt x="36600" y="66744"/>
                    <a:pt x="37386" y="61798"/>
                  </a:cubicBezTo>
                  <a:cubicBezTo>
                    <a:pt x="38219" y="56929"/>
                    <a:pt x="38624" y="49044"/>
                    <a:pt x="38600" y="38150"/>
                  </a:cubicBezTo>
                  <a:cubicBezTo>
                    <a:pt x="38600" y="27553"/>
                    <a:pt x="38219" y="20136"/>
                    <a:pt x="37481" y="15897"/>
                  </a:cubicBezTo>
                  <a:cubicBezTo>
                    <a:pt x="36481" y="10951"/>
                    <a:pt x="34647" y="7494"/>
                    <a:pt x="31956" y="5522"/>
                  </a:cubicBezTo>
                  <a:cubicBezTo>
                    <a:pt x="29313" y="3515"/>
                    <a:pt x="26670" y="2510"/>
                    <a:pt x="23979" y="2510"/>
                  </a:cubicBezTo>
                  <a:cubicBezTo>
                    <a:pt x="22979" y="2510"/>
                    <a:pt x="21931" y="2660"/>
                    <a:pt x="20860" y="2958"/>
                  </a:cubicBezTo>
                  <a:cubicBezTo>
                    <a:pt x="19836" y="3255"/>
                    <a:pt x="18550" y="3831"/>
                    <a:pt x="17026" y="4686"/>
                  </a:cubicBezTo>
                  <a:cubicBezTo>
                    <a:pt x="15502" y="5541"/>
                    <a:pt x="14144" y="7029"/>
                    <a:pt x="12954" y="9149"/>
                  </a:cubicBezTo>
                  <a:cubicBezTo>
                    <a:pt x="11787" y="11268"/>
                    <a:pt x="10930" y="13926"/>
                    <a:pt x="10382" y="17124"/>
                  </a:cubicBezTo>
                  <a:cubicBezTo>
                    <a:pt x="9787" y="21250"/>
                    <a:pt x="9477" y="28261"/>
                    <a:pt x="9477" y="3815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02DFBE2-EBDB-D054-75A0-A81E66D7B708}"/>
                </a:ext>
              </a:extLst>
            </p:cNvPr>
            <p:cNvSpPr/>
            <p:nvPr/>
          </p:nvSpPr>
          <p:spPr>
            <a:xfrm>
              <a:off x="3938066" y="1710694"/>
              <a:ext cx="4572" cy="114002"/>
            </a:xfrm>
            <a:custGeom>
              <a:avLst/>
              <a:gdLst>
                <a:gd name="connsiteX0" fmla="*/ 0 w 4572"/>
                <a:gd name="connsiteY0" fmla="*/ 110600 h 114002"/>
                <a:gd name="connsiteX1" fmla="*/ 0 w 4572"/>
                <a:gd name="connsiteY1" fmla="*/ 4239 h 114002"/>
                <a:gd name="connsiteX2" fmla="*/ 2286 w 4572"/>
                <a:gd name="connsiteY2" fmla="*/ 0 h 114002"/>
                <a:gd name="connsiteX3" fmla="*/ 4572 w 4572"/>
                <a:gd name="connsiteY3" fmla="*/ 3400 h 114002"/>
                <a:gd name="connsiteX4" fmla="*/ 4572 w 4572"/>
                <a:gd name="connsiteY4" fmla="*/ 109764 h 114002"/>
                <a:gd name="connsiteX5" fmla="*/ 2286 w 4572"/>
                <a:gd name="connsiteY5" fmla="*/ 114002 h 114002"/>
                <a:gd name="connsiteX6" fmla="*/ 0 w 4572"/>
                <a:gd name="connsiteY6" fmla="*/ 110600 h 11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" h="114002">
                  <a:moveTo>
                    <a:pt x="0" y="110600"/>
                  </a:moveTo>
                  <a:lnTo>
                    <a:pt x="0" y="4239"/>
                  </a:lnTo>
                  <a:cubicBezTo>
                    <a:pt x="0" y="1412"/>
                    <a:pt x="762" y="0"/>
                    <a:pt x="2286" y="0"/>
                  </a:cubicBezTo>
                  <a:cubicBezTo>
                    <a:pt x="3810" y="0"/>
                    <a:pt x="4572" y="1134"/>
                    <a:pt x="4572" y="3400"/>
                  </a:cubicBezTo>
                  <a:lnTo>
                    <a:pt x="4572" y="109764"/>
                  </a:lnTo>
                  <a:cubicBezTo>
                    <a:pt x="4572" y="112590"/>
                    <a:pt x="3810" y="114002"/>
                    <a:pt x="2286" y="114002"/>
                  </a:cubicBezTo>
                  <a:cubicBezTo>
                    <a:pt x="762" y="114002"/>
                    <a:pt x="0" y="112869"/>
                    <a:pt x="0" y="1106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2BEFF04-B7F6-6A93-C2C9-52A226089347}"/>
                </a:ext>
              </a:extLst>
            </p:cNvPr>
            <p:cNvSpPr/>
            <p:nvPr/>
          </p:nvSpPr>
          <p:spPr>
            <a:xfrm>
              <a:off x="3958235" y="1745775"/>
              <a:ext cx="56888" cy="51758"/>
            </a:xfrm>
            <a:custGeom>
              <a:avLst/>
              <a:gdLst>
                <a:gd name="connsiteX0" fmla="*/ 56888 w 56888"/>
                <a:gd name="connsiteY0" fmla="*/ 7530 h 51758"/>
                <a:gd name="connsiteX1" fmla="*/ 54936 w 56888"/>
                <a:gd name="connsiteY1" fmla="*/ 12440 h 51758"/>
                <a:gd name="connsiteX2" fmla="*/ 50745 w 56888"/>
                <a:gd name="connsiteY2" fmla="*/ 14168 h 51758"/>
                <a:gd name="connsiteX3" fmla="*/ 47530 w 56888"/>
                <a:gd name="connsiteY3" fmla="*/ 12940 h 51758"/>
                <a:gd name="connsiteX4" fmla="*/ 46411 w 56888"/>
                <a:gd name="connsiteY4" fmla="*/ 10151 h 51758"/>
                <a:gd name="connsiteX5" fmla="*/ 47958 w 56888"/>
                <a:gd name="connsiteY5" fmla="*/ 6191 h 51758"/>
                <a:gd name="connsiteX6" fmla="*/ 51864 w 56888"/>
                <a:gd name="connsiteY6" fmla="*/ 3960 h 51758"/>
                <a:gd name="connsiteX7" fmla="*/ 46172 w 56888"/>
                <a:gd name="connsiteY7" fmla="*/ 2510 h 51758"/>
                <a:gd name="connsiteX8" fmla="*/ 42005 w 56888"/>
                <a:gd name="connsiteY8" fmla="*/ 3681 h 51758"/>
                <a:gd name="connsiteX9" fmla="*/ 38933 w 56888"/>
                <a:gd name="connsiteY9" fmla="*/ 6358 h 51758"/>
                <a:gd name="connsiteX10" fmla="*/ 36814 w 56888"/>
                <a:gd name="connsiteY10" fmla="*/ 10039 h 51758"/>
                <a:gd name="connsiteX11" fmla="*/ 35481 w 56888"/>
                <a:gd name="connsiteY11" fmla="*/ 13442 h 51758"/>
                <a:gd name="connsiteX12" fmla="*/ 34862 w 56888"/>
                <a:gd name="connsiteY12" fmla="*/ 16009 h 51758"/>
                <a:gd name="connsiteX13" fmla="*/ 30956 w 56888"/>
                <a:gd name="connsiteY13" fmla="*/ 31625 h 51758"/>
                <a:gd name="connsiteX14" fmla="*/ 29051 w 56888"/>
                <a:gd name="connsiteY14" fmla="*/ 41665 h 51758"/>
                <a:gd name="connsiteX15" fmla="*/ 30623 w 56888"/>
                <a:gd name="connsiteY15" fmla="*/ 47075 h 51758"/>
                <a:gd name="connsiteX16" fmla="*/ 35314 w 56888"/>
                <a:gd name="connsiteY16" fmla="*/ 49194 h 51758"/>
                <a:gd name="connsiteX17" fmla="*/ 37933 w 56888"/>
                <a:gd name="connsiteY17" fmla="*/ 48858 h 51758"/>
                <a:gd name="connsiteX18" fmla="*/ 41100 w 56888"/>
                <a:gd name="connsiteY18" fmla="*/ 47465 h 51758"/>
                <a:gd name="connsiteX19" fmla="*/ 44553 w 56888"/>
                <a:gd name="connsiteY19" fmla="*/ 44844 h 51758"/>
                <a:gd name="connsiteX20" fmla="*/ 47863 w 56888"/>
                <a:gd name="connsiteY20" fmla="*/ 40493 h 51758"/>
                <a:gd name="connsiteX21" fmla="*/ 50530 w 56888"/>
                <a:gd name="connsiteY21" fmla="*/ 34247 h 51758"/>
                <a:gd name="connsiteX22" fmla="*/ 51983 w 56888"/>
                <a:gd name="connsiteY22" fmla="*/ 33018 h 51758"/>
                <a:gd name="connsiteX23" fmla="*/ 53388 w 56888"/>
                <a:gd name="connsiteY23" fmla="*/ 34135 h 51758"/>
                <a:gd name="connsiteX24" fmla="*/ 52602 w 56888"/>
                <a:gd name="connsiteY24" fmla="*/ 37090 h 51758"/>
                <a:gd name="connsiteX25" fmla="*/ 50244 w 56888"/>
                <a:gd name="connsiteY25" fmla="*/ 41608 h 51758"/>
                <a:gd name="connsiteX26" fmla="*/ 46625 w 56888"/>
                <a:gd name="connsiteY26" fmla="*/ 46406 h 51758"/>
                <a:gd name="connsiteX27" fmla="*/ 41505 w 56888"/>
                <a:gd name="connsiteY27" fmla="*/ 50199 h 51758"/>
                <a:gd name="connsiteX28" fmla="*/ 35076 w 56888"/>
                <a:gd name="connsiteY28" fmla="*/ 51759 h 51758"/>
                <a:gd name="connsiteX29" fmla="*/ 27099 w 56888"/>
                <a:gd name="connsiteY29" fmla="*/ 49194 h 51758"/>
                <a:gd name="connsiteX30" fmla="*/ 22765 w 56888"/>
                <a:gd name="connsiteY30" fmla="*/ 43058 h 51758"/>
                <a:gd name="connsiteX31" fmla="*/ 22098 w 56888"/>
                <a:gd name="connsiteY31" fmla="*/ 44229 h 51758"/>
                <a:gd name="connsiteX32" fmla="*/ 20526 w 56888"/>
                <a:gd name="connsiteY32" fmla="*/ 46406 h 51758"/>
                <a:gd name="connsiteX33" fmla="*/ 18121 w 56888"/>
                <a:gd name="connsiteY33" fmla="*/ 48970 h 51758"/>
                <a:gd name="connsiteX34" fmla="*/ 14835 w 56888"/>
                <a:gd name="connsiteY34" fmla="*/ 50868 h 51758"/>
                <a:gd name="connsiteX35" fmla="*/ 10763 w 56888"/>
                <a:gd name="connsiteY35" fmla="*/ 51759 h 51758"/>
                <a:gd name="connsiteX36" fmla="*/ 5691 w 56888"/>
                <a:gd name="connsiteY36" fmla="*/ 50978 h 51758"/>
                <a:gd name="connsiteX37" fmla="*/ 1667 w 56888"/>
                <a:gd name="connsiteY37" fmla="*/ 48413 h 51758"/>
                <a:gd name="connsiteX38" fmla="*/ 0 w 56888"/>
                <a:gd name="connsiteY38" fmla="*/ 44175 h 51758"/>
                <a:gd name="connsiteX39" fmla="*/ 1834 w 56888"/>
                <a:gd name="connsiteY39" fmla="*/ 39545 h 51758"/>
                <a:gd name="connsiteX40" fmla="*/ 6310 w 56888"/>
                <a:gd name="connsiteY40" fmla="*/ 37593 h 51758"/>
                <a:gd name="connsiteX41" fmla="*/ 9192 w 56888"/>
                <a:gd name="connsiteY41" fmla="*/ 38541 h 51758"/>
                <a:gd name="connsiteX42" fmla="*/ 10549 w 56888"/>
                <a:gd name="connsiteY42" fmla="*/ 41553 h 51758"/>
                <a:gd name="connsiteX43" fmla="*/ 8977 w 56888"/>
                <a:gd name="connsiteY43" fmla="*/ 45568 h 51758"/>
                <a:gd name="connsiteX44" fmla="*/ 5191 w 56888"/>
                <a:gd name="connsiteY44" fmla="*/ 47744 h 51758"/>
                <a:gd name="connsiteX45" fmla="*/ 10882 w 56888"/>
                <a:gd name="connsiteY45" fmla="*/ 49194 h 51758"/>
                <a:gd name="connsiteX46" fmla="*/ 17455 w 56888"/>
                <a:gd name="connsiteY46" fmla="*/ 45958 h 51758"/>
                <a:gd name="connsiteX47" fmla="*/ 21741 w 56888"/>
                <a:gd name="connsiteY47" fmla="*/ 37314 h 51758"/>
                <a:gd name="connsiteX48" fmla="*/ 26551 w 56888"/>
                <a:gd name="connsiteY48" fmla="*/ 18519 h 51758"/>
                <a:gd name="connsiteX49" fmla="*/ 27884 w 56888"/>
                <a:gd name="connsiteY49" fmla="*/ 10151 h 51758"/>
                <a:gd name="connsiteX50" fmla="*/ 27265 w 56888"/>
                <a:gd name="connsiteY50" fmla="*/ 6191 h 51758"/>
                <a:gd name="connsiteX51" fmla="*/ 25598 w 56888"/>
                <a:gd name="connsiteY51" fmla="*/ 3848 h 51758"/>
                <a:gd name="connsiteX52" fmla="*/ 23646 w 56888"/>
                <a:gd name="connsiteY52" fmla="*/ 2788 h 51758"/>
                <a:gd name="connsiteX53" fmla="*/ 21741 w 56888"/>
                <a:gd name="connsiteY53" fmla="*/ 2510 h 51758"/>
                <a:gd name="connsiteX54" fmla="*/ 18193 w 56888"/>
                <a:gd name="connsiteY54" fmla="*/ 3179 h 51758"/>
                <a:gd name="connsiteX55" fmla="*/ 14121 w 56888"/>
                <a:gd name="connsiteY55" fmla="*/ 5410 h 51758"/>
                <a:gd name="connsiteX56" fmla="*/ 9882 w 56888"/>
                <a:gd name="connsiteY56" fmla="*/ 10039 h 51758"/>
                <a:gd name="connsiteX57" fmla="*/ 6406 w 56888"/>
                <a:gd name="connsiteY57" fmla="*/ 17459 h 51758"/>
                <a:gd name="connsiteX58" fmla="*/ 4906 w 56888"/>
                <a:gd name="connsiteY58" fmla="*/ 18740 h 51758"/>
                <a:gd name="connsiteX59" fmla="*/ 3572 w 56888"/>
                <a:gd name="connsiteY59" fmla="*/ 17569 h 51758"/>
                <a:gd name="connsiteX60" fmla="*/ 4286 w 56888"/>
                <a:gd name="connsiteY60" fmla="*/ 14669 h 51758"/>
                <a:gd name="connsiteX61" fmla="*/ 6644 w 56888"/>
                <a:gd name="connsiteY61" fmla="*/ 10151 h 51758"/>
                <a:gd name="connsiteX62" fmla="*/ 10311 w 56888"/>
                <a:gd name="connsiteY62" fmla="*/ 5410 h 51758"/>
                <a:gd name="connsiteX63" fmla="*/ 15502 w 56888"/>
                <a:gd name="connsiteY63" fmla="*/ 1562 h 51758"/>
                <a:gd name="connsiteX64" fmla="*/ 21979 w 56888"/>
                <a:gd name="connsiteY64" fmla="*/ 0 h 51758"/>
                <a:gd name="connsiteX65" fmla="*/ 24932 w 56888"/>
                <a:gd name="connsiteY65" fmla="*/ 336 h 51758"/>
                <a:gd name="connsiteX66" fmla="*/ 28218 w 56888"/>
                <a:gd name="connsiteY66" fmla="*/ 1450 h 51758"/>
                <a:gd name="connsiteX67" fmla="*/ 31671 w 56888"/>
                <a:gd name="connsiteY67" fmla="*/ 4129 h 51758"/>
                <a:gd name="connsiteX68" fmla="*/ 34290 w 56888"/>
                <a:gd name="connsiteY68" fmla="*/ 8646 h 51758"/>
                <a:gd name="connsiteX69" fmla="*/ 35862 w 56888"/>
                <a:gd name="connsiteY69" fmla="*/ 6136 h 51758"/>
                <a:gd name="connsiteX70" fmla="*/ 38267 w 56888"/>
                <a:gd name="connsiteY70" fmla="*/ 3403 h 51758"/>
                <a:gd name="connsiteX71" fmla="*/ 41839 w 56888"/>
                <a:gd name="connsiteY71" fmla="*/ 948 h 51758"/>
                <a:gd name="connsiteX72" fmla="*/ 46292 w 56888"/>
                <a:gd name="connsiteY72" fmla="*/ 0 h 51758"/>
                <a:gd name="connsiteX73" fmla="*/ 50816 w 56888"/>
                <a:gd name="connsiteY73" fmla="*/ 614 h 51758"/>
                <a:gd name="connsiteX74" fmla="*/ 54936 w 56888"/>
                <a:gd name="connsiteY74" fmla="*/ 3012 h 51758"/>
                <a:gd name="connsiteX75" fmla="*/ 56888 w 56888"/>
                <a:gd name="connsiteY75" fmla="*/ 7530 h 5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888" h="51758">
                  <a:moveTo>
                    <a:pt x="56888" y="7530"/>
                  </a:moveTo>
                  <a:cubicBezTo>
                    <a:pt x="56888" y="9613"/>
                    <a:pt x="56245" y="11249"/>
                    <a:pt x="54936" y="12440"/>
                  </a:cubicBezTo>
                  <a:cubicBezTo>
                    <a:pt x="53626" y="13592"/>
                    <a:pt x="52245" y="14168"/>
                    <a:pt x="50745" y="14168"/>
                  </a:cubicBezTo>
                  <a:cubicBezTo>
                    <a:pt x="49339" y="14168"/>
                    <a:pt x="48268" y="13759"/>
                    <a:pt x="47530" y="12940"/>
                  </a:cubicBezTo>
                  <a:cubicBezTo>
                    <a:pt x="46792" y="12123"/>
                    <a:pt x="46411" y="11192"/>
                    <a:pt x="46411" y="10151"/>
                  </a:cubicBezTo>
                  <a:cubicBezTo>
                    <a:pt x="46411" y="8739"/>
                    <a:pt x="46934" y="7418"/>
                    <a:pt x="47958" y="6191"/>
                  </a:cubicBezTo>
                  <a:cubicBezTo>
                    <a:pt x="49006" y="4965"/>
                    <a:pt x="50316" y="4220"/>
                    <a:pt x="51864" y="3960"/>
                  </a:cubicBezTo>
                  <a:cubicBezTo>
                    <a:pt x="50340" y="2993"/>
                    <a:pt x="48435" y="2510"/>
                    <a:pt x="46172" y="2510"/>
                  </a:cubicBezTo>
                  <a:cubicBezTo>
                    <a:pt x="44696" y="2510"/>
                    <a:pt x="43315" y="2900"/>
                    <a:pt x="42005" y="3681"/>
                  </a:cubicBezTo>
                  <a:cubicBezTo>
                    <a:pt x="40743" y="4462"/>
                    <a:pt x="39719" y="5355"/>
                    <a:pt x="38933" y="6358"/>
                  </a:cubicBezTo>
                  <a:cubicBezTo>
                    <a:pt x="38195" y="7363"/>
                    <a:pt x="37481" y="8589"/>
                    <a:pt x="36814" y="10039"/>
                  </a:cubicBezTo>
                  <a:cubicBezTo>
                    <a:pt x="36171" y="11451"/>
                    <a:pt x="35743" y="12587"/>
                    <a:pt x="35481" y="13442"/>
                  </a:cubicBezTo>
                  <a:cubicBezTo>
                    <a:pt x="35266" y="14259"/>
                    <a:pt x="35052" y="15116"/>
                    <a:pt x="34862" y="16009"/>
                  </a:cubicBezTo>
                  <a:lnTo>
                    <a:pt x="30956" y="31625"/>
                  </a:lnTo>
                  <a:cubicBezTo>
                    <a:pt x="29694" y="36571"/>
                    <a:pt x="29051" y="39917"/>
                    <a:pt x="29051" y="41665"/>
                  </a:cubicBezTo>
                  <a:cubicBezTo>
                    <a:pt x="29051" y="43820"/>
                    <a:pt x="29575" y="45625"/>
                    <a:pt x="30623" y="47075"/>
                  </a:cubicBezTo>
                  <a:cubicBezTo>
                    <a:pt x="31647" y="48487"/>
                    <a:pt x="33219" y="49194"/>
                    <a:pt x="35314" y="49194"/>
                  </a:cubicBezTo>
                  <a:cubicBezTo>
                    <a:pt x="36124" y="49194"/>
                    <a:pt x="37005" y="49082"/>
                    <a:pt x="37933" y="48858"/>
                  </a:cubicBezTo>
                  <a:cubicBezTo>
                    <a:pt x="38862" y="48599"/>
                    <a:pt x="39910" y="48135"/>
                    <a:pt x="41100" y="47465"/>
                  </a:cubicBezTo>
                  <a:cubicBezTo>
                    <a:pt x="42339" y="46758"/>
                    <a:pt x="43482" y="45884"/>
                    <a:pt x="44553" y="44844"/>
                  </a:cubicBezTo>
                  <a:cubicBezTo>
                    <a:pt x="45673" y="43765"/>
                    <a:pt x="46792" y="42315"/>
                    <a:pt x="47863" y="40493"/>
                  </a:cubicBezTo>
                  <a:cubicBezTo>
                    <a:pt x="48935" y="38671"/>
                    <a:pt x="49840" y="36588"/>
                    <a:pt x="50530" y="34247"/>
                  </a:cubicBezTo>
                  <a:cubicBezTo>
                    <a:pt x="50745" y="33428"/>
                    <a:pt x="51245" y="33018"/>
                    <a:pt x="51983" y="33018"/>
                  </a:cubicBezTo>
                  <a:cubicBezTo>
                    <a:pt x="52911" y="33018"/>
                    <a:pt x="53388" y="33390"/>
                    <a:pt x="53388" y="34135"/>
                  </a:cubicBezTo>
                  <a:cubicBezTo>
                    <a:pt x="53388" y="34766"/>
                    <a:pt x="53126" y="35752"/>
                    <a:pt x="52602" y="37090"/>
                  </a:cubicBezTo>
                  <a:cubicBezTo>
                    <a:pt x="52102" y="38393"/>
                    <a:pt x="51316" y="39898"/>
                    <a:pt x="50244" y="41608"/>
                  </a:cubicBezTo>
                  <a:cubicBezTo>
                    <a:pt x="49221" y="43282"/>
                    <a:pt x="48006" y="44879"/>
                    <a:pt x="46625" y="46406"/>
                  </a:cubicBezTo>
                  <a:cubicBezTo>
                    <a:pt x="45244" y="47894"/>
                    <a:pt x="43529" y="49159"/>
                    <a:pt x="41505" y="50199"/>
                  </a:cubicBezTo>
                  <a:cubicBezTo>
                    <a:pt x="39457" y="51240"/>
                    <a:pt x="37314" y="51759"/>
                    <a:pt x="35076" y="51759"/>
                  </a:cubicBezTo>
                  <a:cubicBezTo>
                    <a:pt x="31885" y="51759"/>
                    <a:pt x="29218" y="50904"/>
                    <a:pt x="27099" y="49194"/>
                  </a:cubicBezTo>
                  <a:cubicBezTo>
                    <a:pt x="24979" y="47482"/>
                    <a:pt x="23551" y="45437"/>
                    <a:pt x="22765" y="43058"/>
                  </a:cubicBezTo>
                  <a:cubicBezTo>
                    <a:pt x="22574" y="43394"/>
                    <a:pt x="22360" y="43784"/>
                    <a:pt x="22098" y="44229"/>
                  </a:cubicBezTo>
                  <a:cubicBezTo>
                    <a:pt x="21836" y="44675"/>
                    <a:pt x="21312" y="45401"/>
                    <a:pt x="20526" y="46406"/>
                  </a:cubicBezTo>
                  <a:cubicBezTo>
                    <a:pt x="19788" y="47373"/>
                    <a:pt x="18978" y="48227"/>
                    <a:pt x="18121" y="48970"/>
                  </a:cubicBezTo>
                  <a:cubicBezTo>
                    <a:pt x="17264" y="49678"/>
                    <a:pt x="16169" y="50309"/>
                    <a:pt x="14835" y="50868"/>
                  </a:cubicBezTo>
                  <a:cubicBezTo>
                    <a:pt x="13526" y="51461"/>
                    <a:pt x="12168" y="51759"/>
                    <a:pt x="10763" y="51759"/>
                  </a:cubicBezTo>
                  <a:cubicBezTo>
                    <a:pt x="8977" y="51759"/>
                    <a:pt x="7287" y="51499"/>
                    <a:pt x="5691" y="50978"/>
                  </a:cubicBezTo>
                  <a:cubicBezTo>
                    <a:pt x="4143" y="50459"/>
                    <a:pt x="2786" y="49604"/>
                    <a:pt x="1667" y="48413"/>
                  </a:cubicBezTo>
                  <a:cubicBezTo>
                    <a:pt x="548" y="47223"/>
                    <a:pt x="0" y="45810"/>
                    <a:pt x="0" y="44175"/>
                  </a:cubicBezTo>
                  <a:cubicBezTo>
                    <a:pt x="0" y="42353"/>
                    <a:pt x="619" y="40810"/>
                    <a:pt x="1834" y="39545"/>
                  </a:cubicBezTo>
                  <a:cubicBezTo>
                    <a:pt x="3096" y="38243"/>
                    <a:pt x="4596" y="37593"/>
                    <a:pt x="6310" y="37593"/>
                  </a:cubicBezTo>
                  <a:cubicBezTo>
                    <a:pt x="7382" y="37593"/>
                    <a:pt x="8358" y="37909"/>
                    <a:pt x="9192" y="38541"/>
                  </a:cubicBezTo>
                  <a:cubicBezTo>
                    <a:pt x="10096" y="39172"/>
                    <a:pt x="10549" y="40176"/>
                    <a:pt x="10549" y="41553"/>
                  </a:cubicBezTo>
                  <a:cubicBezTo>
                    <a:pt x="10549" y="43077"/>
                    <a:pt x="10025" y="44415"/>
                    <a:pt x="8977" y="45568"/>
                  </a:cubicBezTo>
                  <a:cubicBezTo>
                    <a:pt x="7953" y="46723"/>
                    <a:pt x="6691" y="47446"/>
                    <a:pt x="5191" y="47744"/>
                  </a:cubicBezTo>
                  <a:cubicBezTo>
                    <a:pt x="6715" y="48711"/>
                    <a:pt x="8620" y="49194"/>
                    <a:pt x="10882" y="49194"/>
                  </a:cubicBezTo>
                  <a:cubicBezTo>
                    <a:pt x="13335" y="49194"/>
                    <a:pt x="15526" y="48116"/>
                    <a:pt x="17455" y="45958"/>
                  </a:cubicBezTo>
                  <a:cubicBezTo>
                    <a:pt x="19383" y="43803"/>
                    <a:pt x="20812" y="40922"/>
                    <a:pt x="21741" y="37314"/>
                  </a:cubicBezTo>
                  <a:cubicBezTo>
                    <a:pt x="24051" y="28649"/>
                    <a:pt x="25670" y="22384"/>
                    <a:pt x="26551" y="18519"/>
                  </a:cubicBezTo>
                  <a:cubicBezTo>
                    <a:pt x="27432" y="14614"/>
                    <a:pt x="27884" y="11825"/>
                    <a:pt x="27884" y="10151"/>
                  </a:cubicBezTo>
                  <a:cubicBezTo>
                    <a:pt x="27884" y="8589"/>
                    <a:pt x="27670" y="7270"/>
                    <a:pt x="27265" y="6191"/>
                  </a:cubicBezTo>
                  <a:cubicBezTo>
                    <a:pt x="26861" y="5113"/>
                    <a:pt x="26313" y="4331"/>
                    <a:pt x="25598" y="3848"/>
                  </a:cubicBezTo>
                  <a:cubicBezTo>
                    <a:pt x="24932" y="3329"/>
                    <a:pt x="24289" y="2977"/>
                    <a:pt x="23646" y="2788"/>
                  </a:cubicBezTo>
                  <a:cubicBezTo>
                    <a:pt x="23051" y="2603"/>
                    <a:pt x="22431" y="2510"/>
                    <a:pt x="21741" y="2510"/>
                  </a:cubicBezTo>
                  <a:cubicBezTo>
                    <a:pt x="20622" y="2510"/>
                    <a:pt x="19455" y="2734"/>
                    <a:pt x="18193" y="3179"/>
                  </a:cubicBezTo>
                  <a:cubicBezTo>
                    <a:pt x="16954" y="3624"/>
                    <a:pt x="15597" y="4370"/>
                    <a:pt x="14121" y="5410"/>
                  </a:cubicBezTo>
                  <a:cubicBezTo>
                    <a:pt x="12668" y="6415"/>
                    <a:pt x="11239" y="7958"/>
                    <a:pt x="9882" y="10039"/>
                  </a:cubicBezTo>
                  <a:cubicBezTo>
                    <a:pt x="8501" y="12123"/>
                    <a:pt x="7334" y="14595"/>
                    <a:pt x="6406" y="17459"/>
                  </a:cubicBezTo>
                  <a:cubicBezTo>
                    <a:pt x="6239" y="18314"/>
                    <a:pt x="5739" y="18740"/>
                    <a:pt x="4906" y="18740"/>
                  </a:cubicBezTo>
                  <a:cubicBezTo>
                    <a:pt x="4024" y="18705"/>
                    <a:pt x="3572" y="18314"/>
                    <a:pt x="3572" y="17569"/>
                  </a:cubicBezTo>
                  <a:cubicBezTo>
                    <a:pt x="3572" y="16938"/>
                    <a:pt x="3810" y="15971"/>
                    <a:pt x="4286" y="14669"/>
                  </a:cubicBezTo>
                  <a:cubicBezTo>
                    <a:pt x="4810" y="13330"/>
                    <a:pt x="5596" y="11825"/>
                    <a:pt x="6644" y="10151"/>
                  </a:cubicBezTo>
                  <a:cubicBezTo>
                    <a:pt x="7715" y="8477"/>
                    <a:pt x="8954" y="6898"/>
                    <a:pt x="10311" y="5410"/>
                  </a:cubicBezTo>
                  <a:cubicBezTo>
                    <a:pt x="11716" y="3886"/>
                    <a:pt x="13454" y="2603"/>
                    <a:pt x="15502" y="1562"/>
                  </a:cubicBezTo>
                  <a:cubicBezTo>
                    <a:pt x="17574" y="521"/>
                    <a:pt x="19741" y="0"/>
                    <a:pt x="21979" y="0"/>
                  </a:cubicBezTo>
                  <a:cubicBezTo>
                    <a:pt x="22979" y="0"/>
                    <a:pt x="23956" y="112"/>
                    <a:pt x="24932" y="336"/>
                  </a:cubicBezTo>
                  <a:cubicBezTo>
                    <a:pt x="25932" y="521"/>
                    <a:pt x="27027" y="893"/>
                    <a:pt x="28218" y="1450"/>
                  </a:cubicBezTo>
                  <a:cubicBezTo>
                    <a:pt x="29432" y="2010"/>
                    <a:pt x="30599" y="2903"/>
                    <a:pt x="31671" y="4129"/>
                  </a:cubicBezTo>
                  <a:cubicBezTo>
                    <a:pt x="32742" y="5355"/>
                    <a:pt x="33623" y="6863"/>
                    <a:pt x="34290" y="8646"/>
                  </a:cubicBezTo>
                  <a:cubicBezTo>
                    <a:pt x="34742" y="7791"/>
                    <a:pt x="35266" y="6953"/>
                    <a:pt x="35862" y="6136"/>
                  </a:cubicBezTo>
                  <a:cubicBezTo>
                    <a:pt x="36505" y="5317"/>
                    <a:pt x="37290" y="4405"/>
                    <a:pt x="38267" y="3403"/>
                  </a:cubicBezTo>
                  <a:cubicBezTo>
                    <a:pt x="39267" y="2362"/>
                    <a:pt x="40457" y="1543"/>
                    <a:pt x="41839" y="948"/>
                  </a:cubicBezTo>
                  <a:cubicBezTo>
                    <a:pt x="43244" y="317"/>
                    <a:pt x="44744" y="0"/>
                    <a:pt x="46292" y="0"/>
                  </a:cubicBezTo>
                  <a:cubicBezTo>
                    <a:pt x="47816" y="0"/>
                    <a:pt x="49316" y="205"/>
                    <a:pt x="50816" y="614"/>
                  </a:cubicBezTo>
                  <a:cubicBezTo>
                    <a:pt x="52292" y="986"/>
                    <a:pt x="53673" y="1786"/>
                    <a:pt x="54936" y="3012"/>
                  </a:cubicBezTo>
                  <a:cubicBezTo>
                    <a:pt x="56245" y="4203"/>
                    <a:pt x="56888" y="5708"/>
                    <a:pt x="56888" y="753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8E68388-8CB1-A3D4-3FE2-AFF78A54055D}"/>
                </a:ext>
              </a:extLst>
            </p:cNvPr>
            <p:cNvSpPr/>
            <p:nvPr/>
          </p:nvSpPr>
          <p:spPr>
            <a:xfrm>
              <a:off x="4026100" y="1710582"/>
              <a:ext cx="26503" cy="114226"/>
            </a:xfrm>
            <a:custGeom>
              <a:avLst/>
              <a:gdLst>
                <a:gd name="connsiteX0" fmla="*/ 0 w 26503"/>
                <a:gd name="connsiteY0" fmla="*/ 113109 h 114226"/>
                <a:gd name="connsiteX1" fmla="*/ 1453 w 26503"/>
                <a:gd name="connsiteY1" fmla="*/ 111159 h 114226"/>
                <a:gd name="connsiteX2" fmla="*/ 19860 w 26503"/>
                <a:gd name="connsiteY2" fmla="*/ 57112 h 114226"/>
                <a:gd name="connsiteX3" fmla="*/ 2191 w 26503"/>
                <a:gd name="connsiteY3" fmla="*/ 3791 h 114226"/>
                <a:gd name="connsiteX4" fmla="*/ 0 w 26503"/>
                <a:gd name="connsiteY4" fmla="*/ 1114 h 114226"/>
                <a:gd name="connsiteX5" fmla="*/ 1119 w 26503"/>
                <a:gd name="connsiteY5" fmla="*/ 0 h 114226"/>
                <a:gd name="connsiteX6" fmla="*/ 4644 w 26503"/>
                <a:gd name="connsiteY6" fmla="*/ 2286 h 114226"/>
                <a:gd name="connsiteX7" fmla="*/ 11621 w 26503"/>
                <a:gd name="connsiteY7" fmla="*/ 9816 h 114226"/>
                <a:gd name="connsiteX8" fmla="*/ 18978 w 26503"/>
                <a:gd name="connsiteY8" fmla="*/ 21472 h 114226"/>
                <a:gd name="connsiteX9" fmla="*/ 26503 w 26503"/>
                <a:gd name="connsiteY9" fmla="*/ 57112 h 114226"/>
                <a:gd name="connsiteX10" fmla="*/ 19312 w 26503"/>
                <a:gd name="connsiteY10" fmla="*/ 91971 h 114226"/>
                <a:gd name="connsiteX11" fmla="*/ 11954 w 26503"/>
                <a:gd name="connsiteY11" fmla="*/ 103963 h 114226"/>
                <a:gd name="connsiteX12" fmla="*/ 4810 w 26503"/>
                <a:gd name="connsiteY12" fmla="*/ 111828 h 114226"/>
                <a:gd name="connsiteX13" fmla="*/ 1119 w 26503"/>
                <a:gd name="connsiteY13" fmla="*/ 114226 h 114226"/>
                <a:gd name="connsiteX14" fmla="*/ 0 w 26503"/>
                <a:gd name="connsiteY14" fmla="*/ 113109 h 1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03" h="114226">
                  <a:moveTo>
                    <a:pt x="0" y="113109"/>
                  </a:moveTo>
                  <a:cubicBezTo>
                    <a:pt x="0" y="112738"/>
                    <a:pt x="476" y="112088"/>
                    <a:pt x="1453" y="111159"/>
                  </a:cubicBezTo>
                  <a:cubicBezTo>
                    <a:pt x="13716" y="98665"/>
                    <a:pt x="19860" y="80651"/>
                    <a:pt x="19860" y="57112"/>
                  </a:cubicBezTo>
                  <a:cubicBezTo>
                    <a:pt x="19860" y="33502"/>
                    <a:pt x="13978" y="15728"/>
                    <a:pt x="2191" y="3791"/>
                  </a:cubicBezTo>
                  <a:cubicBezTo>
                    <a:pt x="738" y="2417"/>
                    <a:pt x="0" y="1524"/>
                    <a:pt x="0" y="1114"/>
                  </a:cubicBezTo>
                  <a:cubicBezTo>
                    <a:pt x="0" y="371"/>
                    <a:pt x="381" y="0"/>
                    <a:pt x="1119" y="0"/>
                  </a:cubicBezTo>
                  <a:cubicBezTo>
                    <a:pt x="1643" y="0"/>
                    <a:pt x="2810" y="762"/>
                    <a:pt x="4644" y="2286"/>
                  </a:cubicBezTo>
                  <a:cubicBezTo>
                    <a:pt x="6501" y="3810"/>
                    <a:pt x="8834" y="6320"/>
                    <a:pt x="11621" y="9816"/>
                  </a:cubicBezTo>
                  <a:cubicBezTo>
                    <a:pt x="14454" y="13311"/>
                    <a:pt x="16907" y="17197"/>
                    <a:pt x="18978" y="21472"/>
                  </a:cubicBezTo>
                  <a:cubicBezTo>
                    <a:pt x="24003" y="31847"/>
                    <a:pt x="26503" y="43727"/>
                    <a:pt x="26503" y="57112"/>
                  </a:cubicBezTo>
                  <a:cubicBezTo>
                    <a:pt x="26503" y="69978"/>
                    <a:pt x="24098" y="81596"/>
                    <a:pt x="19312" y="91971"/>
                  </a:cubicBezTo>
                  <a:cubicBezTo>
                    <a:pt x="17264" y="96322"/>
                    <a:pt x="14811" y="100320"/>
                    <a:pt x="11954" y="103963"/>
                  </a:cubicBezTo>
                  <a:cubicBezTo>
                    <a:pt x="9073" y="107609"/>
                    <a:pt x="6691" y="110230"/>
                    <a:pt x="4810" y="111828"/>
                  </a:cubicBezTo>
                  <a:cubicBezTo>
                    <a:pt x="2905" y="113426"/>
                    <a:pt x="1667" y="114226"/>
                    <a:pt x="1119" y="114226"/>
                  </a:cubicBezTo>
                  <a:cubicBezTo>
                    <a:pt x="381" y="114226"/>
                    <a:pt x="0" y="113855"/>
                    <a:pt x="0" y="11310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E53F48-1E4E-AE09-1692-1F8300BBDB74}"/>
              </a:ext>
            </a:extLst>
          </p:cNvPr>
          <p:cNvCxnSpPr>
            <a:cxnSpLocks/>
          </p:cNvCxnSpPr>
          <p:nvPr/>
        </p:nvCxnSpPr>
        <p:spPr bwMode="gray">
          <a:xfrm>
            <a:off x="4223553" y="4913496"/>
            <a:ext cx="2076639" cy="0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25B971F-C0E0-7C85-4672-0CE1F9672CD1}"/>
              </a:ext>
            </a:extLst>
          </p:cNvPr>
          <p:cNvCxnSpPr>
            <a:cxnSpLocks/>
          </p:cNvCxnSpPr>
          <p:nvPr/>
        </p:nvCxnSpPr>
        <p:spPr bwMode="gray">
          <a:xfrm>
            <a:off x="1895890" y="4913496"/>
            <a:ext cx="2076639" cy="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2D1DF4A-BB7B-FA07-6598-D773E5D5B15A}"/>
              </a:ext>
            </a:extLst>
          </p:cNvPr>
          <p:cNvSpPr txBox="1"/>
          <p:nvPr/>
        </p:nvSpPr>
        <p:spPr bwMode="gray">
          <a:xfrm>
            <a:off x="4767836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753D334-9587-2F26-C096-595490C1F18C}"/>
              </a:ext>
            </a:extLst>
          </p:cNvPr>
          <p:cNvSpPr txBox="1"/>
          <p:nvPr/>
        </p:nvSpPr>
        <p:spPr bwMode="gray">
          <a:xfrm>
            <a:off x="2579812" y="4905019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Decide for 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E2C9A9-9366-D335-3CF7-D380FE18536C}"/>
              </a:ext>
            </a:extLst>
          </p:cNvPr>
          <p:cNvSpPr txBox="1"/>
          <p:nvPr/>
        </p:nvSpPr>
        <p:spPr bwMode="gray">
          <a:xfrm>
            <a:off x="6543923" y="523604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9288FB-08E3-6C66-C497-7F9BE84E4EB6}"/>
              </a:ext>
            </a:extLst>
          </p:cNvPr>
          <p:cNvCxnSpPr>
            <a:cxnSpLocks/>
          </p:cNvCxnSpPr>
          <p:nvPr/>
        </p:nvCxnSpPr>
        <p:spPr bwMode="gray">
          <a:xfrm flipH="1">
            <a:off x="1565821" y="2248514"/>
            <a:ext cx="5035875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C29A724-B808-8B87-18EF-3475DB1E05BF}"/>
              </a:ext>
            </a:extLst>
          </p:cNvPr>
          <p:cNvCxnSpPr>
            <a:cxnSpLocks/>
            <a:endCxn id="65" idx="51"/>
          </p:cNvCxnSpPr>
          <p:nvPr/>
        </p:nvCxnSpPr>
        <p:spPr bwMode="gray">
          <a:xfrm flipV="1">
            <a:off x="4719615" y="2247678"/>
            <a:ext cx="0" cy="244673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B0DDD3E-E506-0AEA-2319-66C905125818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19872" y="2247678"/>
            <a:ext cx="388" cy="2458272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3728F3E-6CE3-9830-7B85-45D20DAAB1BF}"/>
              </a:ext>
            </a:extLst>
          </p:cNvPr>
          <p:cNvCxnSpPr>
            <a:cxnSpLocks/>
          </p:cNvCxnSpPr>
          <p:nvPr/>
        </p:nvCxnSpPr>
        <p:spPr bwMode="gray">
          <a:xfrm>
            <a:off x="3419872" y="4371950"/>
            <a:ext cx="1299743" cy="0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645C01-44DF-4910-5C3F-4A596BF51A3B}"/>
              </a:ext>
            </a:extLst>
          </p:cNvPr>
          <p:cNvSpPr txBox="1"/>
          <p:nvPr/>
        </p:nvSpPr>
        <p:spPr bwMode="gray">
          <a:xfrm>
            <a:off x="3635896" y="414069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900" dirty="0"/>
              <a:t>Reject at 75% confidence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5" grpId="0" animBg="1"/>
      <p:bldP spid="95" grpId="0"/>
      <p:bldP spid="98" grpId="0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Information Theory</a:t>
                </a:r>
              </a:p>
              <a:p>
                <a:pPr marL="614125" lvl="1" indent="-342900"/>
                <a:r>
                  <a:rPr lang="en-US" altLang="en-DE" sz="1200" dirty="0"/>
                  <a:t>Information theory measures the amount of uncertainty and only depends on probabilities.</a:t>
                </a:r>
              </a:p>
              <a:p>
                <a:pPr marL="614125" lvl="1" indent="-342900"/>
                <a:r>
                  <a:rPr lang="en-US" altLang="en-DE" sz="1200" dirty="0"/>
                  <a:t>The information of each outcome of a probability distribution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DE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DE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DE" sz="1200" dirty="0"/>
                  <a:t> bits and entropy is the expected information across all outcomes.</a:t>
                </a:r>
              </a:p>
              <a:p>
                <a:pPr marL="614125" lvl="1" indent="-342900"/>
                <a:r>
                  <a:rPr lang="en-US" altLang="en-DE" sz="1200" dirty="0"/>
                  <a:t>Entropy is the smallest size a file can be compressed to without loss (coding theory!)</a:t>
                </a:r>
              </a:p>
              <a:p>
                <a:pPr marL="342900" indent="-342900"/>
                <a:r>
                  <a:rPr lang="en-US" altLang="en-DE" b="1" dirty="0"/>
                  <a:t>Inference Methods</a:t>
                </a:r>
              </a:p>
              <a:p>
                <a:pPr marL="614125" lvl="1" indent="-342900"/>
                <a:r>
                  <a:rPr lang="en-US" altLang="en-DE" sz="1200" dirty="0"/>
                  <a:t>Inference is the task of inferring what we know about the plausibility of a prediction function in light of training data</a:t>
                </a:r>
              </a:p>
              <a:p>
                <a:pPr marL="614125" lvl="1" indent="-342900"/>
                <a:r>
                  <a:rPr lang="en-US" altLang="en-DE" sz="1200" dirty="0"/>
                  <a:t>Bayesian Inference is the only consistent inference technique requiring huge summations, but it is (usually) computationally too hard</a:t>
                </a:r>
              </a:p>
              <a:p>
                <a:pPr marL="614125" lvl="1" indent="-342900"/>
                <a:r>
                  <a:rPr lang="en-US" altLang="en-DE" sz="1200" dirty="0"/>
                  <a:t>Maximum Likelihood Estimation is often easier and reduces machine learning to parameter optimization – but we are losing model uncertainty</a:t>
                </a:r>
              </a:p>
              <a:p>
                <a:pPr marL="342900" indent="-342900"/>
                <a:r>
                  <a:rPr lang="en-US" altLang="en-DE" b="1" dirty="0"/>
                  <a:t>Decision Making </a:t>
                </a:r>
              </a:p>
              <a:p>
                <a:pPr marL="614125" lvl="1" indent="-342900"/>
                <a:r>
                  <a:rPr lang="en-US" altLang="en-DE" sz="1200" dirty="0"/>
                  <a:t>In order to make automatic decisions, we require domain-specific loss functions</a:t>
                </a:r>
              </a:p>
              <a:p>
                <a:pPr marL="614125" lvl="1" indent="-342900"/>
                <a:r>
                  <a:rPr lang="en-US" altLang="en-DE" sz="1200" dirty="0"/>
                  <a:t>Decision making requires optimization (again!)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8775" y="1239838"/>
                <a:ext cx="7165554" cy="3563938"/>
              </a:xfrm>
              <a:prstGeom prst="rect">
                <a:avLst/>
              </a:prstGeom>
              <a:blipFill>
                <a:blip r:embed="rId3"/>
                <a:stretch>
                  <a:fillRect l="-1770" t="-355" r="-1593" b="-6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</p:spPr>
            <p:txBody>
              <a:bodyPr/>
              <a:lstStyle/>
              <a:p>
                <a:r>
                  <a:rPr lang="en-US" b="1" dirty="0"/>
                  <a:t>Scenario 1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sz="1200" dirty="0"/>
                  <a:t>A coin toss with uncertain outcome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200" dirty="0"/>
                  <a:t> is the information/surprise received when you observe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How much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;1</m:t>
                        </m:r>
                      </m:e>
                    </m:d>
                  </m:oMath>
                </a14:m>
                <a:r>
                  <a:rPr lang="en-US" sz="1200" dirty="0"/>
                  <a:t> when the success probability was 100%?</a:t>
                </a:r>
              </a:p>
              <a:p>
                <a:pPr lvl="2"/>
                <a:r>
                  <a:rPr lang="en-US" sz="1200" dirty="0"/>
                  <a:t>What’s the relation between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=99%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1;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=1%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monotonically decreasing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Scenario 2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dirty="0"/>
                  <a:t>Two independent coins are tossed modelled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Question</a:t>
                </a:r>
                <a:r>
                  <a:rPr lang="en-US" sz="1200" dirty="0"/>
                  <a:t>: In what relation does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stand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?</a:t>
                </a:r>
              </a:p>
              <a:p>
                <a:pPr lvl="1"/>
                <a:r>
                  <a:rPr lang="en-US" sz="1200" b="1" dirty="0"/>
                  <a:t>Conclusion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13D3E3A-9298-9DF0-228E-5E07389EA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301455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D26343-4B0F-CF9D-7898-5C8CD321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Information and Coin Tosses</a:t>
            </a:r>
          </a:p>
        </p:txBody>
      </p:sp>
      <p:sp>
        <p:nvSpPr>
          <p:cNvPr id="5" name="Rechteck 28">
            <a:extLst>
              <a:ext uri="{FF2B5EF4-FFF2-40B4-BE49-F238E27FC236}">
                <a16:creationId xmlns:a16="http://schemas.microsoft.com/office/drawing/2014/main" id="{C9D84DBE-4A73-6DF2-0B36-705CA0B277AF}"/>
              </a:ext>
            </a:extLst>
          </p:cNvPr>
          <p:cNvSpPr/>
          <p:nvPr/>
        </p:nvSpPr>
        <p:spPr bwMode="gray">
          <a:xfrm>
            <a:off x="6695538" y="1545897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hteck 29">
            <a:extLst>
              <a:ext uri="{FF2B5EF4-FFF2-40B4-BE49-F238E27FC236}">
                <a16:creationId xmlns:a16="http://schemas.microsoft.com/office/drawing/2014/main" id="{572C19E9-DD9B-A253-57D7-2E3EC703B94F}"/>
              </a:ext>
            </a:extLst>
          </p:cNvPr>
          <p:cNvSpPr/>
          <p:nvPr/>
        </p:nvSpPr>
        <p:spPr bwMode="gray">
          <a:xfrm>
            <a:off x="7348994" y="2859862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hteck 30">
            <a:extLst>
              <a:ext uri="{FF2B5EF4-FFF2-40B4-BE49-F238E27FC236}">
                <a16:creationId xmlns:a16="http://schemas.microsoft.com/office/drawing/2014/main" id="{F2F4C414-64E9-C706-CC11-31F5E6D0FD38}"/>
              </a:ext>
            </a:extLst>
          </p:cNvPr>
          <p:cNvSpPr/>
          <p:nvPr/>
        </p:nvSpPr>
        <p:spPr bwMode="gray">
          <a:xfrm>
            <a:off x="7992480" y="1552085"/>
            <a:ext cx="900000" cy="72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/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hteck 32">
                <a:extLst>
                  <a:ext uri="{FF2B5EF4-FFF2-40B4-BE49-F238E27FC236}">
                    <a16:creationId xmlns:a16="http://schemas.microsoft.com/office/drawing/2014/main" id="{D97622D7-F397-5E29-14EC-EC13B6DD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937" y="1239837"/>
                <a:ext cx="900000" cy="2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/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9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sz="9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9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de-DE" sz="9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hteck 33">
                <a:extLst>
                  <a:ext uri="{FF2B5EF4-FFF2-40B4-BE49-F238E27FC236}">
                    <a16:creationId xmlns:a16="http://schemas.microsoft.com/office/drawing/2014/main" id="{54585A99-34F7-7724-1663-28DBF0D77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92480" y="1239837"/>
                <a:ext cx="900000" cy="216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/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hteck 34">
                <a:extLst>
                  <a:ext uri="{FF2B5EF4-FFF2-40B4-BE49-F238E27FC236}">
                    <a16:creationId xmlns:a16="http://schemas.microsoft.com/office/drawing/2014/main" id="{C3516AE6-5DD6-9E28-F9FE-177435831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556120"/>
                <a:ext cx="900000" cy="21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/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hteck 32">
                <a:extLst>
                  <a:ext uri="{FF2B5EF4-FFF2-40B4-BE49-F238E27FC236}">
                    <a16:creationId xmlns:a16="http://schemas.microsoft.com/office/drawing/2014/main" id="{FAF2B947-CD0A-8A98-677A-E180EC3F5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239837"/>
                <a:ext cx="900000" cy="216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/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e-DE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7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de-DE" sz="7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hteck 33">
                <a:extLst>
                  <a:ext uri="{FF2B5EF4-FFF2-40B4-BE49-F238E27FC236}">
                    <a16:creationId xmlns:a16="http://schemas.microsoft.com/office/drawing/2014/main" id="{F06A7188-00CD-06E0-ADFA-D22A31698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239837"/>
                <a:ext cx="900000" cy="21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/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hteck 34">
                <a:extLst>
                  <a:ext uri="{FF2B5EF4-FFF2-40B4-BE49-F238E27FC236}">
                    <a16:creationId xmlns:a16="http://schemas.microsoft.com/office/drawing/2014/main" id="{747C449F-58EE-C822-F04A-B0C23141A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48994" y="2393771"/>
                <a:ext cx="900000" cy="378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/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hteck 32">
                <a:extLst>
                  <a:ext uri="{FF2B5EF4-FFF2-40B4-BE49-F238E27FC236}">
                    <a16:creationId xmlns:a16="http://schemas.microsoft.com/office/drawing/2014/main" id="{A486818C-E28C-A2F9-FA64-2FB5F5B2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95538" y="1115465"/>
                <a:ext cx="900000" cy="3418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/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de-DE" sz="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hteck 33">
                <a:extLst>
                  <a:ext uri="{FF2B5EF4-FFF2-40B4-BE49-F238E27FC236}">
                    <a16:creationId xmlns:a16="http://schemas.microsoft.com/office/drawing/2014/main" id="{51E88B9F-9389-F100-3867-75337B6BD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88921" y="1077488"/>
                <a:ext cx="907118" cy="37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33394A5-20A3-E18A-B9A2-333B2A0249EF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DB48-FA53-814F-D238-01545EB98735}"/>
              </a:ext>
            </a:extLst>
          </p:cNvPr>
          <p:cNvSpPr txBox="1"/>
          <p:nvPr/>
        </p:nvSpPr>
        <p:spPr bwMode="gray">
          <a:xfrm>
            <a:off x="4119716" y="21237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/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036146-9458-CB43-2158-2C758D46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9049" y="4299719"/>
                <a:ext cx="4536504" cy="5040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492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  <a:r>
                  <a:rPr lang="en-US" dirty="0"/>
                  <a:t>. </a:t>
                </a:r>
                <a:r>
                  <a:rPr lang="en-US" i="1" dirty="0"/>
                  <a:t>The </a:t>
                </a:r>
                <a:r>
                  <a:rPr lang="en-US" dirty="0"/>
                  <a:t>entropy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dirty="0"/>
                  <a:t>average level of information</a:t>
                </a:r>
                <a:r>
                  <a:rPr lang="en-US" i="1" dirty="0"/>
                  <a:t> inherent to the variables outcomes and is defined by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1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 err="1"/>
                  <a:t>Khinchin</a:t>
                </a:r>
                <a:r>
                  <a:rPr lang="en-US" b="1" dirty="0"/>
                  <a:t> (1957)</a:t>
                </a:r>
                <a:r>
                  <a:rPr lang="en-US" dirty="0"/>
                  <a:t>. </a:t>
                </a:r>
                <a:r>
                  <a:rPr lang="en-US" i="1" dirty="0"/>
                  <a:t>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as a </a:t>
                </a:r>
                <a:r>
                  <a:rPr lang="en-US" dirty="0"/>
                  <a:t>measure of information</a:t>
                </a:r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follows from the following four axioms: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depends only on the probability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is maximal for the uniform distribution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.</a:t>
                </a:r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have the same non-zero probabilities.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For any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,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⋅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5B5EAD-AB3F-6B0E-D391-9E08844CD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E8533-4148-C6D9-1A94-C856D993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Information: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5E1EF-4DA9-332B-0631-F80FE98586AD}"/>
              </a:ext>
            </a:extLst>
          </p:cNvPr>
          <p:cNvSpPr txBox="1"/>
          <p:nvPr/>
        </p:nvSpPr>
        <p:spPr bwMode="gray">
          <a:xfrm>
            <a:off x="7419047" y="26652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Aleksandr </a:t>
            </a:r>
            <a:r>
              <a:rPr lang="en-GB" sz="800" b="1" dirty="0" err="1">
                <a:solidFill>
                  <a:srgbClr val="333539"/>
                </a:solidFill>
              </a:rPr>
              <a:t>Khinchin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(1894 – 1959)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415F83-36CA-F243-BEBF-15A4DCDD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240" y="1239837"/>
            <a:ext cx="1017781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68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8338F-E9DC-06EA-0E37-7AE773BC8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94494" y="1239837"/>
                <a:ext cx="4619813" cy="3958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FCB7E-FE93-0AF1-A87A-ACAF7689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Entropy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C6944B-D4E2-E27B-B9C6-C44B9254143C}"/>
              </a:ext>
            </a:extLst>
          </p:cNvPr>
          <p:cNvGrpSpPr/>
          <p:nvPr/>
        </p:nvGrpSpPr>
        <p:grpSpPr>
          <a:xfrm>
            <a:off x="1719345" y="2034559"/>
            <a:ext cx="4467765" cy="2931701"/>
            <a:chOff x="1719345" y="2034559"/>
            <a:chExt cx="4467765" cy="29317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37FAAB-FC57-4D34-3CA5-773E3DDF6496}"/>
                </a:ext>
              </a:extLst>
            </p:cNvPr>
            <p:cNvSpPr/>
            <p:nvPr/>
          </p:nvSpPr>
          <p:spPr>
            <a:xfrm>
              <a:off x="2168481" y="2034559"/>
              <a:ext cx="4018629" cy="2629007"/>
            </a:xfrm>
            <a:custGeom>
              <a:avLst/>
              <a:gdLst>
                <a:gd name="connsiteX0" fmla="*/ 0 w 4018629"/>
                <a:gd name="connsiteY0" fmla="*/ 2629008 h 2629007"/>
                <a:gd name="connsiteX1" fmla="*/ 4018629 w 4018629"/>
                <a:gd name="connsiteY1" fmla="*/ 2629008 h 2629007"/>
                <a:gd name="connsiteX2" fmla="*/ 4018629 w 4018629"/>
                <a:gd name="connsiteY2" fmla="*/ 0 h 2629007"/>
                <a:gd name="connsiteX3" fmla="*/ 0 w 4018629"/>
                <a:gd name="connsiteY3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8629" h="2629007">
                  <a:moveTo>
                    <a:pt x="0" y="2629008"/>
                  </a:moveTo>
                  <a:lnTo>
                    <a:pt x="4018629" y="2629008"/>
                  </a:lnTo>
                  <a:lnTo>
                    <a:pt x="4018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2EA673-4CE4-D2D0-610E-CE8EFA1023A1}"/>
                </a:ext>
              </a:extLst>
            </p:cNvPr>
            <p:cNvSpPr/>
            <p:nvPr/>
          </p:nvSpPr>
          <p:spPr>
            <a:xfrm>
              <a:off x="228221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FEEEB0-2843-946D-D779-347AADD5D35F}"/>
                </a:ext>
              </a:extLst>
            </p:cNvPr>
            <p:cNvSpPr/>
            <p:nvPr/>
          </p:nvSpPr>
          <p:spPr>
            <a:xfrm>
              <a:off x="323000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C3DACDE-D0E9-D074-45A7-80B1EC2FC717}"/>
                </a:ext>
              </a:extLst>
            </p:cNvPr>
            <p:cNvSpPr/>
            <p:nvPr/>
          </p:nvSpPr>
          <p:spPr>
            <a:xfrm>
              <a:off x="4177793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47428DA-4533-61D5-FD97-C68359A0626C}"/>
                </a:ext>
              </a:extLst>
            </p:cNvPr>
            <p:cNvSpPr/>
            <p:nvPr/>
          </p:nvSpPr>
          <p:spPr>
            <a:xfrm>
              <a:off x="5125579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C807F5D-21F7-CB69-ED86-F384D77693C4}"/>
                </a:ext>
              </a:extLst>
            </p:cNvPr>
            <p:cNvSpPr/>
            <p:nvPr/>
          </p:nvSpPr>
          <p:spPr>
            <a:xfrm>
              <a:off x="6073365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FF93D2-34EF-1245-3363-6F6DA6E02203}"/>
                </a:ext>
              </a:extLst>
            </p:cNvPr>
            <p:cNvSpPr/>
            <p:nvPr/>
          </p:nvSpPr>
          <p:spPr>
            <a:xfrm>
              <a:off x="2168481" y="4663567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0F7EB20-FD98-CA48-D8E6-510C055ADDFE}"/>
                </a:ext>
              </a:extLst>
            </p:cNvPr>
            <p:cNvSpPr/>
            <p:nvPr/>
          </p:nvSpPr>
          <p:spPr>
            <a:xfrm>
              <a:off x="228221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1C43AA-89B4-168B-509F-B27B7D0786E6}"/>
                </a:ext>
              </a:extLst>
            </p:cNvPr>
            <p:cNvSpPr/>
            <p:nvPr/>
          </p:nvSpPr>
          <p:spPr>
            <a:xfrm>
              <a:off x="323000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975F932-DF63-C421-3D8C-DFD532033720}"/>
                </a:ext>
              </a:extLst>
            </p:cNvPr>
            <p:cNvSpPr/>
            <p:nvPr/>
          </p:nvSpPr>
          <p:spPr>
            <a:xfrm>
              <a:off x="4177793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4B0E3E8-70CD-4180-7941-5FD650D96C56}"/>
                </a:ext>
              </a:extLst>
            </p:cNvPr>
            <p:cNvSpPr/>
            <p:nvPr/>
          </p:nvSpPr>
          <p:spPr>
            <a:xfrm>
              <a:off x="5125579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6D7002-88F1-5F0F-1C22-1EFD3945DC77}"/>
                </a:ext>
              </a:extLst>
            </p:cNvPr>
            <p:cNvSpPr/>
            <p:nvPr/>
          </p:nvSpPr>
          <p:spPr>
            <a:xfrm>
              <a:off x="6073365" y="4627454"/>
              <a:ext cx="1910" cy="36112"/>
            </a:xfrm>
            <a:custGeom>
              <a:avLst/>
              <a:gdLst>
                <a:gd name="connsiteX0" fmla="*/ 0 w 1910"/>
                <a:gd name="connsiteY0" fmla="*/ 36112 h 36112"/>
                <a:gd name="connsiteX1" fmla="*/ 0 w 1910"/>
                <a:gd name="connsiteY1" fmla="*/ 0 h 36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36112">
                  <a:moveTo>
                    <a:pt x="0" y="36112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1173406-98FA-C995-EE07-F715DB62234A}"/>
                </a:ext>
              </a:extLst>
            </p:cNvPr>
            <p:cNvSpPr/>
            <p:nvPr/>
          </p:nvSpPr>
          <p:spPr>
            <a:xfrm>
              <a:off x="2187366" y="4715557"/>
              <a:ext cx="45644" cy="68517"/>
            </a:xfrm>
            <a:custGeom>
              <a:avLst/>
              <a:gdLst>
                <a:gd name="connsiteX0" fmla="*/ 22821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1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1 w 45644"/>
                <a:gd name="connsiteY8" fmla="*/ 7089 h 68517"/>
                <a:gd name="connsiteX9" fmla="*/ 22821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1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1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1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1" y="61448"/>
                  </a:cubicBezTo>
                  <a:cubicBezTo>
                    <a:pt x="27451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1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7E60984-FBED-10BA-84FE-F262D3DB59BF}"/>
                </a:ext>
              </a:extLst>
            </p:cNvPr>
            <p:cNvSpPr/>
            <p:nvPr/>
          </p:nvSpPr>
          <p:spPr>
            <a:xfrm>
              <a:off x="2248711" y="4771560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27E3B2F-7246-3660-1A57-E4D41A88803C}"/>
                </a:ext>
              </a:extLst>
            </p:cNvPr>
            <p:cNvSpPr/>
            <p:nvPr/>
          </p:nvSpPr>
          <p:spPr>
            <a:xfrm>
              <a:off x="2273789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5D3D2FB-36F3-5F47-6F5B-701D315CB985}"/>
                </a:ext>
              </a:extLst>
            </p:cNvPr>
            <p:cNvSpPr/>
            <p:nvPr/>
          </p:nvSpPr>
          <p:spPr>
            <a:xfrm>
              <a:off x="2331420" y="4715557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84 h 68517"/>
                <a:gd name="connsiteX4" fmla="*/ 22823 w 45644"/>
                <a:gd name="connsiteY4" fmla="*/ 61448 h 68517"/>
                <a:gd name="connsiteX5" fmla="*/ 33216 w 45644"/>
                <a:gd name="connsiteY5" fmla="*/ 54684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84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4"/>
                    <a:pt x="30224" y="68518"/>
                    <a:pt x="22823" y="68518"/>
                  </a:cubicBezTo>
                  <a:cubicBezTo>
                    <a:pt x="15421" y="68518"/>
                    <a:pt x="9760" y="65594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986CC9-6837-95B3-BBE5-EF93E422DF6C}"/>
                </a:ext>
              </a:extLst>
            </p:cNvPr>
            <p:cNvSpPr/>
            <p:nvPr/>
          </p:nvSpPr>
          <p:spPr>
            <a:xfrm>
              <a:off x="3136106" y="4715557"/>
              <a:ext cx="45642" cy="68517"/>
            </a:xfrm>
            <a:custGeom>
              <a:avLst/>
              <a:gdLst>
                <a:gd name="connsiteX0" fmla="*/ 22821 w 45642"/>
                <a:gd name="connsiteY0" fmla="*/ 7089 h 68517"/>
                <a:gd name="connsiteX1" fmla="*/ 12427 w 45642"/>
                <a:gd name="connsiteY1" fmla="*/ 13891 h 68517"/>
                <a:gd name="connsiteX2" fmla="*/ 8978 w 45642"/>
                <a:gd name="connsiteY2" fmla="*/ 34278 h 68517"/>
                <a:gd name="connsiteX3" fmla="*/ 12427 w 45642"/>
                <a:gd name="connsiteY3" fmla="*/ 54684 h 68517"/>
                <a:gd name="connsiteX4" fmla="*/ 22821 w 45642"/>
                <a:gd name="connsiteY4" fmla="*/ 61448 h 68517"/>
                <a:gd name="connsiteX5" fmla="*/ 33216 w 45642"/>
                <a:gd name="connsiteY5" fmla="*/ 54684 h 68517"/>
                <a:gd name="connsiteX6" fmla="*/ 36710 w 45642"/>
                <a:gd name="connsiteY6" fmla="*/ 34278 h 68517"/>
                <a:gd name="connsiteX7" fmla="*/ 33216 w 45642"/>
                <a:gd name="connsiteY7" fmla="*/ 13891 h 68517"/>
                <a:gd name="connsiteX8" fmla="*/ 22821 w 45642"/>
                <a:gd name="connsiteY8" fmla="*/ 7089 h 68517"/>
                <a:gd name="connsiteX9" fmla="*/ 22821 w 45642"/>
                <a:gd name="connsiteY9" fmla="*/ 0 h 68517"/>
                <a:gd name="connsiteX10" fmla="*/ 39762 w 45642"/>
                <a:gd name="connsiteY10" fmla="*/ 8808 h 68517"/>
                <a:gd name="connsiteX11" fmla="*/ 45643 w 45642"/>
                <a:gd name="connsiteY11" fmla="*/ 34278 h 68517"/>
                <a:gd name="connsiteX12" fmla="*/ 39762 w 45642"/>
                <a:gd name="connsiteY12" fmla="*/ 59767 h 68517"/>
                <a:gd name="connsiteX13" fmla="*/ 22821 w 45642"/>
                <a:gd name="connsiteY13" fmla="*/ 68518 h 68517"/>
                <a:gd name="connsiteX14" fmla="*/ 5837 w 45642"/>
                <a:gd name="connsiteY14" fmla="*/ 59767 h 68517"/>
                <a:gd name="connsiteX15" fmla="*/ 0 w 45642"/>
                <a:gd name="connsiteY15" fmla="*/ 34278 h 68517"/>
                <a:gd name="connsiteX16" fmla="*/ 5837 w 45642"/>
                <a:gd name="connsiteY16" fmla="*/ 8808 h 68517"/>
                <a:gd name="connsiteX17" fmla="*/ 22821 w 45642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7">
                  <a:moveTo>
                    <a:pt x="22821" y="7089"/>
                  </a:moveTo>
                  <a:cubicBezTo>
                    <a:pt x="18222" y="7089"/>
                    <a:pt x="14756" y="936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84"/>
                  </a:cubicBezTo>
                  <a:cubicBezTo>
                    <a:pt x="14756" y="59194"/>
                    <a:pt x="18222" y="61448"/>
                    <a:pt x="22821" y="61448"/>
                  </a:cubicBezTo>
                  <a:cubicBezTo>
                    <a:pt x="27451" y="61448"/>
                    <a:pt x="30915" y="59194"/>
                    <a:pt x="33216" y="54684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5" y="9363"/>
                    <a:pt x="27451" y="7089"/>
                    <a:pt x="22821" y="7089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8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901"/>
                    <a:pt x="39762" y="59767"/>
                  </a:cubicBezTo>
                  <a:cubicBezTo>
                    <a:pt x="35870" y="65594"/>
                    <a:pt x="30222" y="68518"/>
                    <a:pt x="22821" y="68518"/>
                  </a:cubicBezTo>
                  <a:cubicBezTo>
                    <a:pt x="15421" y="68518"/>
                    <a:pt x="9760" y="65594"/>
                    <a:pt x="5837" y="59767"/>
                  </a:cubicBezTo>
                  <a:cubicBezTo>
                    <a:pt x="1945" y="53901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8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D07139-CA78-65B0-37F4-D79A8CCD74DD}"/>
                </a:ext>
              </a:extLst>
            </p:cNvPr>
            <p:cNvSpPr/>
            <p:nvPr/>
          </p:nvSpPr>
          <p:spPr>
            <a:xfrm>
              <a:off x="3197451" y="4771560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B35D099-70B3-7DA3-B0A9-9A03D2076013}"/>
                </a:ext>
              </a:extLst>
            </p:cNvPr>
            <p:cNvSpPr/>
            <p:nvPr/>
          </p:nvSpPr>
          <p:spPr>
            <a:xfrm>
              <a:off x="3223192" y="4715557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8 w 41928"/>
                <a:gd name="connsiteY1" fmla="*/ 59710 h 67237"/>
                <a:gd name="connsiteX2" fmla="*/ 41928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2 w 41928"/>
                <a:gd name="connsiteY6" fmla="*/ 34163 h 67237"/>
                <a:gd name="connsiteX7" fmla="*/ 30871 w 41928"/>
                <a:gd name="connsiteY7" fmla="*/ 26024 h 67237"/>
                <a:gd name="connsiteX8" fmla="*/ 32597 w 41928"/>
                <a:gd name="connsiteY8" fmla="*/ 19432 h 67237"/>
                <a:gd name="connsiteX9" fmla="*/ 28882 w 41928"/>
                <a:gd name="connsiteY9" fmla="*/ 10853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3 w 41928"/>
                <a:gd name="connsiteY12" fmla="*/ 13413 h 67237"/>
                <a:gd name="connsiteX13" fmla="*/ 443 w 41928"/>
                <a:gd name="connsiteY13" fmla="*/ 4394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59 h 67237"/>
                <a:gd name="connsiteX18" fmla="*/ 40027 w 41928"/>
                <a:gd name="connsiteY18" fmla="*/ 26597 h 67237"/>
                <a:gd name="connsiteX19" fmla="*/ 34500 w 41928"/>
                <a:gd name="connsiteY19" fmla="*/ 35176 h 67237"/>
                <a:gd name="connsiteX20" fmla="*/ 27466 w 41928"/>
                <a:gd name="connsiteY20" fmla="*/ 42609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8" y="59710"/>
                  </a:lnTo>
                  <a:lnTo>
                    <a:pt x="41928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85"/>
                    <a:pt x="23398" y="35864"/>
                    <a:pt x="24902" y="34163"/>
                  </a:cubicBezTo>
                  <a:cubicBezTo>
                    <a:pt x="27762" y="30934"/>
                    <a:pt x="29752" y="28221"/>
                    <a:pt x="30871" y="26024"/>
                  </a:cubicBezTo>
                  <a:cubicBezTo>
                    <a:pt x="32021" y="23788"/>
                    <a:pt x="32597" y="21591"/>
                    <a:pt x="32597" y="19432"/>
                  </a:cubicBezTo>
                  <a:cubicBezTo>
                    <a:pt x="32597" y="15916"/>
                    <a:pt x="31358" y="13050"/>
                    <a:pt x="28882" y="10853"/>
                  </a:cubicBezTo>
                  <a:cubicBezTo>
                    <a:pt x="26435" y="8636"/>
                    <a:pt x="23236" y="7528"/>
                    <a:pt x="19285" y="7528"/>
                  </a:cubicBezTo>
                  <a:cubicBezTo>
                    <a:pt x="16484" y="7528"/>
                    <a:pt x="13520" y="8006"/>
                    <a:pt x="10394" y="8980"/>
                  </a:cubicBezTo>
                  <a:cubicBezTo>
                    <a:pt x="7297" y="9955"/>
                    <a:pt x="3980" y="11445"/>
                    <a:pt x="443" y="13413"/>
                  </a:cubicBezTo>
                  <a:lnTo>
                    <a:pt x="443" y="4394"/>
                  </a:lnTo>
                  <a:cubicBezTo>
                    <a:pt x="4041" y="2943"/>
                    <a:pt x="7402" y="1853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46"/>
                    <a:pt x="41575" y="18859"/>
                  </a:cubicBezTo>
                  <a:cubicBezTo>
                    <a:pt x="41575" y="21572"/>
                    <a:pt x="41059" y="24151"/>
                    <a:pt x="40027" y="26597"/>
                  </a:cubicBezTo>
                  <a:cubicBezTo>
                    <a:pt x="39024" y="29004"/>
                    <a:pt x="37182" y="31870"/>
                    <a:pt x="34500" y="35176"/>
                  </a:cubicBezTo>
                  <a:cubicBezTo>
                    <a:pt x="33762" y="36036"/>
                    <a:pt x="31418" y="38501"/>
                    <a:pt x="27466" y="42609"/>
                  </a:cubicBezTo>
                  <a:cubicBezTo>
                    <a:pt x="23515" y="46678"/>
                    <a:pt x="17941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255ABB-9B34-C237-9A00-62C9D2594CBC}"/>
                </a:ext>
              </a:extLst>
            </p:cNvPr>
            <p:cNvSpPr/>
            <p:nvPr/>
          </p:nvSpPr>
          <p:spPr>
            <a:xfrm>
              <a:off x="3281176" y="4716761"/>
              <a:ext cx="42725" cy="67314"/>
            </a:xfrm>
            <a:custGeom>
              <a:avLst/>
              <a:gdLst>
                <a:gd name="connsiteX0" fmla="*/ 2788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28 h 67314"/>
                <a:gd name="connsiteX3" fmla="*/ 10969 w 42725"/>
                <a:gd name="connsiteY3" fmla="*/ 7528 h 67314"/>
                <a:gd name="connsiteX4" fmla="*/ 10969 w 42725"/>
                <a:gd name="connsiteY4" fmla="*/ 23712 h 67314"/>
                <a:gd name="connsiteX5" fmla="*/ 14861 w 42725"/>
                <a:gd name="connsiteY5" fmla="*/ 22737 h 67314"/>
                <a:gd name="connsiteX6" fmla="*/ 18754 w 42725"/>
                <a:gd name="connsiteY6" fmla="*/ 22374 h 67314"/>
                <a:gd name="connsiteX7" fmla="*/ 36269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86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805 h 67314"/>
                <a:gd name="connsiteX16" fmla="*/ 29324 w 42725"/>
                <a:gd name="connsiteY16" fmla="*/ 55773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903 h 67314"/>
                <a:gd name="connsiteX20" fmla="*/ 10041 w 42725"/>
                <a:gd name="connsiteY20" fmla="*/ 30686 h 67314"/>
                <a:gd name="connsiteX21" fmla="*/ 2788 w 42725"/>
                <a:gd name="connsiteY21" fmla="*/ 33170 h 67314"/>
                <a:gd name="connsiteX22" fmla="*/ 2788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8" y="0"/>
                  </a:moveTo>
                  <a:lnTo>
                    <a:pt x="37861" y="0"/>
                  </a:lnTo>
                  <a:lnTo>
                    <a:pt x="37861" y="7528"/>
                  </a:lnTo>
                  <a:lnTo>
                    <a:pt x="10969" y="7528"/>
                  </a:lnTo>
                  <a:lnTo>
                    <a:pt x="10969" y="23712"/>
                  </a:lnTo>
                  <a:cubicBezTo>
                    <a:pt x="12267" y="23272"/>
                    <a:pt x="13564" y="22948"/>
                    <a:pt x="14861" y="22737"/>
                  </a:cubicBezTo>
                  <a:cubicBezTo>
                    <a:pt x="16159" y="22489"/>
                    <a:pt x="17456" y="22374"/>
                    <a:pt x="18754" y="22374"/>
                  </a:cubicBezTo>
                  <a:cubicBezTo>
                    <a:pt x="26125" y="22374"/>
                    <a:pt x="31964" y="24400"/>
                    <a:pt x="36269" y="28431"/>
                  </a:cubicBezTo>
                  <a:cubicBezTo>
                    <a:pt x="40574" y="32482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29"/>
                    <a:pt x="3067" y="65423"/>
                    <a:pt x="0" y="64486"/>
                  </a:cubicBezTo>
                  <a:lnTo>
                    <a:pt x="0" y="55506"/>
                  </a:lnTo>
                  <a:cubicBezTo>
                    <a:pt x="2654" y="56939"/>
                    <a:pt x="5398" y="58028"/>
                    <a:pt x="8227" y="58735"/>
                  </a:cubicBezTo>
                  <a:cubicBezTo>
                    <a:pt x="11057" y="59442"/>
                    <a:pt x="14051" y="59805"/>
                    <a:pt x="17206" y="59805"/>
                  </a:cubicBezTo>
                  <a:cubicBezTo>
                    <a:pt x="22306" y="59805"/>
                    <a:pt x="26345" y="58468"/>
                    <a:pt x="29324" y="55773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39"/>
                    <a:pt x="32302" y="36609"/>
                    <a:pt x="29324" y="33915"/>
                  </a:cubicBezTo>
                  <a:cubicBezTo>
                    <a:pt x="26345" y="31240"/>
                    <a:pt x="22306" y="29903"/>
                    <a:pt x="17206" y="29903"/>
                  </a:cubicBezTo>
                  <a:cubicBezTo>
                    <a:pt x="14818" y="29903"/>
                    <a:pt x="12429" y="30170"/>
                    <a:pt x="10041" y="30686"/>
                  </a:cubicBezTo>
                  <a:cubicBezTo>
                    <a:pt x="7681" y="31221"/>
                    <a:pt x="5264" y="32043"/>
                    <a:pt x="2788" y="33170"/>
                  </a:cubicBezTo>
                  <a:lnTo>
                    <a:pt x="2788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24D0BD-4E25-F279-C985-A8B442521B3B}"/>
                </a:ext>
              </a:extLst>
            </p:cNvPr>
            <p:cNvSpPr/>
            <p:nvPr/>
          </p:nvSpPr>
          <p:spPr>
            <a:xfrm>
              <a:off x="4082946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75A431D-57A2-DC66-D22E-CD55B769BD09}"/>
                </a:ext>
              </a:extLst>
            </p:cNvPr>
            <p:cNvSpPr/>
            <p:nvPr/>
          </p:nvSpPr>
          <p:spPr>
            <a:xfrm>
              <a:off x="4144280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109B55F-A372-3A5E-5D52-1F15B65908C3}"/>
                </a:ext>
              </a:extLst>
            </p:cNvPr>
            <p:cNvSpPr/>
            <p:nvPr/>
          </p:nvSpPr>
          <p:spPr>
            <a:xfrm>
              <a:off x="4170380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4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79" y="65346"/>
                    <a:pt x="25431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388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681" y="31221"/>
                    <a:pt x="525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82D61DC-BDA5-E9B9-4E12-4C4428239AF8}"/>
                </a:ext>
              </a:extLst>
            </p:cNvPr>
            <p:cNvSpPr/>
            <p:nvPr/>
          </p:nvSpPr>
          <p:spPr>
            <a:xfrm>
              <a:off x="4226994" y="4715557"/>
              <a:ext cx="45646" cy="68517"/>
            </a:xfrm>
            <a:custGeom>
              <a:avLst/>
              <a:gdLst>
                <a:gd name="connsiteX0" fmla="*/ 22833 w 45646"/>
                <a:gd name="connsiteY0" fmla="*/ 7089 h 68517"/>
                <a:gd name="connsiteX1" fmla="*/ 12439 w 45646"/>
                <a:gd name="connsiteY1" fmla="*/ 13891 h 68517"/>
                <a:gd name="connsiteX2" fmla="*/ 8980 w 45646"/>
                <a:gd name="connsiteY2" fmla="*/ 34278 h 68517"/>
                <a:gd name="connsiteX3" fmla="*/ 12439 w 45646"/>
                <a:gd name="connsiteY3" fmla="*/ 54684 h 68517"/>
                <a:gd name="connsiteX4" fmla="*/ 22833 w 45646"/>
                <a:gd name="connsiteY4" fmla="*/ 61448 h 68517"/>
                <a:gd name="connsiteX5" fmla="*/ 33227 w 45646"/>
                <a:gd name="connsiteY5" fmla="*/ 54684 h 68517"/>
                <a:gd name="connsiteX6" fmla="*/ 36705 w 45646"/>
                <a:gd name="connsiteY6" fmla="*/ 34278 h 68517"/>
                <a:gd name="connsiteX7" fmla="*/ 33227 w 45646"/>
                <a:gd name="connsiteY7" fmla="*/ 13891 h 68517"/>
                <a:gd name="connsiteX8" fmla="*/ 22833 w 45646"/>
                <a:gd name="connsiteY8" fmla="*/ 7089 h 68517"/>
                <a:gd name="connsiteX9" fmla="*/ 22833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33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33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5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5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8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8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BF35690-6DD4-8395-F3DA-A85CCE83764F}"/>
                </a:ext>
              </a:extLst>
            </p:cNvPr>
            <p:cNvSpPr/>
            <p:nvPr/>
          </p:nvSpPr>
          <p:spPr>
            <a:xfrm>
              <a:off x="5031687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28 w 45646"/>
                <a:gd name="connsiteY14" fmla="*/ 59767 h 68517"/>
                <a:gd name="connsiteX15" fmla="*/ 0 w 45646"/>
                <a:gd name="connsiteY15" fmla="*/ 34278 h 68517"/>
                <a:gd name="connsiteX16" fmla="*/ 5828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19" y="68518"/>
                    <a:pt x="9745" y="65594"/>
                    <a:pt x="5828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28" y="8808"/>
                  </a:cubicBezTo>
                  <a:cubicBezTo>
                    <a:pt x="9745" y="2943"/>
                    <a:pt x="15419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7687C8-A968-74BD-FA62-28276277BBEB}"/>
                </a:ext>
              </a:extLst>
            </p:cNvPr>
            <p:cNvSpPr/>
            <p:nvPr/>
          </p:nvSpPr>
          <p:spPr>
            <a:xfrm>
              <a:off x="5093021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3 w 9343"/>
                <a:gd name="connsiteY1" fmla="*/ 0 h 11234"/>
                <a:gd name="connsiteX2" fmla="*/ 9343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3" y="0"/>
                  </a:lnTo>
                  <a:lnTo>
                    <a:pt x="9343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95B7E27-6310-14AE-3396-77DAA50DCCE5}"/>
                </a:ext>
              </a:extLst>
            </p:cNvPr>
            <p:cNvSpPr/>
            <p:nvPr/>
          </p:nvSpPr>
          <p:spPr>
            <a:xfrm>
              <a:off x="5119561" y="4716761"/>
              <a:ext cx="42455" cy="66033"/>
            </a:xfrm>
            <a:custGeom>
              <a:avLst/>
              <a:gdLst>
                <a:gd name="connsiteX0" fmla="*/ 0 w 42455"/>
                <a:gd name="connsiteY0" fmla="*/ 0 h 66033"/>
                <a:gd name="connsiteX1" fmla="*/ 42456 w 42455"/>
                <a:gd name="connsiteY1" fmla="*/ 0 h 66033"/>
                <a:gd name="connsiteX2" fmla="*/ 42456 w 42455"/>
                <a:gd name="connsiteY2" fmla="*/ 3802 h 66033"/>
                <a:gd name="connsiteX3" fmla="*/ 18495 w 42455"/>
                <a:gd name="connsiteY3" fmla="*/ 66034 h 66033"/>
                <a:gd name="connsiteX4" fmla="*/ 9152 w 42455"/>
                <a:gd name="connsiteY4" fmla="*/ 66034 h 66033"/>
                <a:gd name="connsiteX5" fmla="*/ 31718 w 42455"/>
                <a:gd name="connsiteY5" fmla="*/ 7528 h 66033"/>
                <a:gd name="connsiteX6" fmla="*/ 0 w 42455"/>
                <a:gd name="connsiteY6" fmla="*/ 7528 h 66033"/>
                <a:gd name="connsiteX7" fmla="*/ 0 w 42455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5" h="66033">
                  <a:moveTo>
                    <a:pt x="0" y="0"/>
                  </a:moveTo>
                  <a:lnTo>
                    <a:pt x="42456" y="0"/>
                  </a:lnTo>
                  <a:lnTo>
                    <a:pt x="42456" y="3802"/>
                  </a:lnTo>
                  <a:lnTo>
                    <a:pt x="18495" y="66034"/>
                  </a:lnTo>
                  <a:lnTo>
                    <a:pt x="9152" y="66034"/>
                  </a:lnTo>
                  <a:lnTo>
                    <a:pt x="31718" y="7528"/>
                  </a:lnTo>
                  <a:lnTo>
                    <a:pt x="0" y="7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36B403E-40FA-B6D6-4029-901CF2218257}"/>
                </a:ext>
              </a:extLst>
            </p:cNvPr>
            <p:cNvSpPr/>
            <p:nvPr/>
          </p:nvSpPr>
          <p:spPr>
            <a:xfrm>
              <a:off x="5176748" y="4716761"/>
              <a:ext cx="42723" cy="67314"/>
            </a:xfrm>
            <a:custGeom>
              <a:avLst/>
              <a:gdLst>
                <a:gd name="connsiteX0" fmla="*/ 2790 w 42723"/>
                <a:gd name="connsiteY0" fmla="*/ 0 h 67314"/>
                <a:gd name="connsiteX1" fmla="*/ 37870 w 42723"/>
                <a:gd name="connsiteY1" fmla="*/ 0 h 67314"/>
                <a:gd name="connsiteX2" fmla="*/ 37870 w 42723"/>
                <a:gd name="connsiteY2" fmla="*/ 7528 h 67314"/>
                <a:gd name="connsiteX3" fmla="*/ 10967 w 42723"/>
                <a:gd name="connsiteY3" fmla="*/ 7528 h 67314"/>
                <a:gd name="connsiteX4" fmla="*/ 10967 w 42723"/>
                <a:gd name="connsiteY4" fmla="*/ 23712 h 67314"/>
                <a:gd name="connsiteX5" fmla="*/ 14865 w 42723"/>
                <a:gd name="connsiteY5" fmla="*/ 22737 h 67314"/>
                <a:gd name="connsiteX6" fmla="*/ 18763 w 42723"/>
                <a:gd name="connsiteY6" fmla="*/ 22374 h 67314"/>
                <a:gd name="connsiteX7" fmla="*/ 36265 w 42723"/>
                <a:gd name="connsiteY7" fmla="*/ 28431 h 67314"/>
                <a:gd name="connsiteX8" fmla="*/ 42723 w 42723"/>
                <a:gd name="connsiteY8" fmla="*/ 44844 h 67314"/>
                <a:gd name="connsiteX9" fmla="*/ 36093 w 42723"/>
                <a:gd name="connsiteY9" fmla="*/ 61429 h 67314"/>
                <a:gd name="connsiteX10" fmla="*/ 17387 w 42723"/>
                <a:gd name="connsiteY10" fmla="*/ 67314 h 67314"/>
                <a:gd name="connsiteX11" fmla="*/ 8885 w 42723"/>
                <a:gd name="connsiteY11" fmla="*/ 66607 h 67314"/>
                <a:gd name="connsiteX12" fmla="*/ 0 w 42723"/>
                <a:gd name="connsiteY12" fmla="*/ 64486 h 67314"/>
                <a:gd name="connsiteX13" fmla="*/ 0 w 42723"/>
                <a:gd name="connsiteY13" fmla="*/ 55506 h 67314"/>
                <a:gd name="connsiteX14" fmla="*/ 8235 w 42723"/>
                <a:gd name="connsiteY14" fmla="*/ 58735 h 67314"/>
                <a:gd name="connsiteX15" fmla="*/ 17215 w 42723"/>
                <a:gd name="connsiteY15" fmla="*/ 59805 h 67314"/>
                <a:gd name="connsiteX16" fmla="*/ 29329 w 42723"/>
                <a:gd name="connsiteY16" fmla="*/ 55773 h 67314"/>
                <a:gd name="connsiteX17" fmla="*/ 33800 w 42723"/>
                <a:gd name="connsiteY17" fmla="*/ 44844 h 67314"/>
                <a:gd name="connsiteX18" fmla="*/ 29329 w 42723"/>
                <a:gd name="connsiteY18" fmla="*/ 33915 h 67314"/>
                <a:gd name="connsiteX19" fmla="*/ 17215 w 42723"/>
                <a:gd name="connsiteY19" fmla="*/ 29903 h 67314"/>
                <a:gd name="connsiteX20" fmla="*/ 10050 w 42723"/>
                <a:gd name="connsiteY20" fmla="*/ 30686 h 67314"/>
                <a:gd name="connsiteX21" fmla="*/ 2790 w 42723"/>
                <a:gd name="connsiteY21" fmla="*/ 33170 h 67314"/>
                <a:gd name="connsiteX22" fmla="*/ 2790 w 42723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3" h="67314">
                  <a:moveTo>
                    <a:pt x="2790" y="0"/>
                  </a:moveTo>
                  <a:lnTo>
                    <a:pt x="37870" y="0"/>
                  </a:lnTo>
                  <a:lnTo>
                    <a:pt x="37870" y="7528"/>
                  </a:lnTo>
                  <a:lnTo>
                    <a:pt x="10967" y="7528"/>
                  </a:lnTo>
                  <a:lnTo>
                    <a:pt x="10967" y="23712"/>
                  </a:lnTo>
                  <a:cubicBezTo>
                    <a:pt x="12267" y="23272"/>
                    <a:pt x="13566" y="22948"/>
                    <a:pt x="14865" y="22737"/>
                  </a:cubicBezTo>
                  <a:cubicBezTo>
                    <a:pt x="16165" y="22489"/>
                    <a:pt x="17464" y="22374"/>
                    <a:pt x="18763" y="22374"/>
                  </a:cubicBezTo>
                  <a:cubicBezTo>
                    <a:pt x="26119" y="22374"/>
                    <a:pt x="31966" y="24400"/>
                    <a:pt x="36265" y="28431"/>
                  </a:cubicBezTo>
                  <a:cubicBezTo>
                    <a:pt x="40564" y="32482"/>
                    <a:pt x="42723" y="37947"/>
                    <a:pt x="42723" y="44844"/>
                  </a:cubicBezTo>
                  <a:cubicBezTo>
                    <a:pt x="42723" y="51952"/>
                    <a:pt x="40507" y="57474"/>
                    <a:pt x="36093" y="61429"/>
                  </a:cubicBezTo>
                  <a:cubicBezTo>
                    <a:pt x="31680" y="65346"/>
                    <a:pt x="25432" y="67314"/>
                    <a:pt x="17387" y="67314"/>
                  </a:cubicBezTo>
                  <a:cubicBezTo>
                    <a:pt x="14617" y="67314"/>
                    <a:pt x="11770" y="67085"/>
                    <a:pt x="8885" y="66607"/>
                  </a:cubicBezTo>
                  <a:cubicBezTo>
                    <a:pt x="6038" y="66129"/>
                    <a:pt x="3076" y="65423"/>
                    <a:pt x="0" y="64486"/>
                  </a:cubicBezTo>
                  <a:lnTo>
                    <a:pt x="0" y="55506"/>
                  </a:lnTo>
                  <a:cubicBezTo>
                    <a:pt x="2656" y="56939"/>
                    <a:pt x="5407" y="58028"/>
                    <a:pt x="8235" y="58735"/>
                  </a:cubicBezTo>
                  <a:cubicBezTo>
                    <a:pt x="11063" y="59442"/>
                    <a:pt x="14063" y="59805"/>
                    <a:pt x="17215" y="59805"/>
                  </a:cubicBezTo>
                  <a:cubicBezTo>
                    <a:pt x="22317" y="59805"/>
                    <a:pt x="26349" y="58468"/>
                    <a:pt x="29329" y="55773"/>
                  </a:cubicBezTo>
                  <a:cubicBezTo>
                    <a:pt x="32310" y="53079"/>
                    <a:pt x="33800" y="49449"/>
                    <a:pt x="33800" y="44844"/>
                  </a:cubicBezTo>
                  <a:cubicBezTo>
                    <a:pt x="33800" y="40239"/>
                    <a:pt x="32310" y="36609"/>
                    <a:pt x="29329" y="33915"/>
                  </a:cubicBezTo>
                  <a:cubicBezTo>
                    <a:pt x="26349" y="31240"/>
                    <a:pt x="22317" y="29903"/>
                    <a:pt x="17215" y="29903"/>
                  </a:cubicBezTo>
                  <a:cubicBezTo>
                    <a:pt x="14827" y="29903"/>
                    <a:pt x="12439" y="30170"/>
                    <a:pt x="10050" y="30686"/>
                  </a:cubicBezTo>
                  <a:cubicBezTo>
                    <a:pt x="7700" y="31221"/>
                    <a:pt x="5274" y="32043"/>
                    <a:pt x="2790" y="33170"/>
                  </a:cubicBezTo>
                  <a:lnTo>
                    <a:pt x="279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B6E3E1C-0F2C-7C35-8647-806B7F4CACFF}"/>
                </a:ext>
              </a:extLst>
            </p:cNvPr>
            <p:cNvSpPr/>
            <p:nvPr/>
          </p:nvSpPr>
          <p:spPr>
            <a:xfrm>
              <a:off x="5980505" y="4716761"/>
              <a:ext cx="39322" cy="66033"/>
            </a:xfrm>
            <a:custGeom>
              <a:avLst/>
              <a:gdLst>
                <a:gd name="connsiteX0" fmla="*/ 1280 w 39322"/>
                <a:gd name="connsiteY0" fmla="*/ 58506 h 66033"/>
                <a:gd name="connsiteX1" fmla="*/ 15878 w 39322"/>
                <a:gd name="connsiteY1" fmla="*/ 58506 h 66033"/>
                <a:gd name="connsiteX2" fmla="*/ 15878 w 39322"/>
                <a:gd name="connsiteY2" fmla="*/ 8140 h 66033"/>
                <a:gd name="connsiteX3" fmla="*/ 0 w 39322"/>
                <a:gd name="connsiteY3" fmla="*/ 11330 h 66033"/>
                <a:gd name="connsiteX4" fmla="*/ 0 w 39322"/>
                <a:gd name="connsiteY4" fmla="*/ 3191 h 66033"/>
                <a:gd name="connsiteX5" fmla="*/ 15802 w 39322"/>
                <a:gd name="connsiteY5" fmla="*/ 0 h 66033"/>
                <a:gd name="connsiteX6" fmla="*/ 24725 w 39322"/>
                <a:gd name="connsiteY6" fmla="*/ 0 h 66033"/>
                <a:gd name="connsiteX7" fmla="*/ 24725 w 39322"/>
                <a:gd name="connsiteY7" fmla="*/ 58506 h 66033"/>
                <a:gd name="connsiteX8" fmla="*/ 39322 w 39322"/>
                <a:gd name="connsiteY8" fmla="*/ 58506 h 66033"/>
                <a:gd name="connsiteX9" fmla="*/ 39322 w 39322"/>
                <a:gd name="connsiteY9" fmla="*/ 66034 h 66033"/>
                <a:gd name="connsiteX10" fmla="*/ 1280 w 39322"/>
                <a:gd name="connsiteY10" fmla="*/ 66034 h 66033"/>
                <a:gd name="connsiteX11" fmla="*/ 1280 w 39322"/>
                <a:gd name="connsiteY11" fmla="*/ 58506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2" h="66033">
                  <a:moveTo>
                    <a:pt x="1280" y="58506"/>
                  </a:moveTo>
                  <a:lnTo>
                    <a:pt x="15878" y="58506"/>
                  </a:lnTo>
                  <a:lnTo>
                    <a:pt x="15878" y="8140"/>
                  </a:lnTo>
                  <a:lnTo>
                    <a:pt x="0" y="11330"/>
                  </a:lnTo>
                  <a:lnTo>
                    <a:pt x="0" y="3191"/>
                  </a:lnTo>
                  <a:lnTo>
                    <a:pt x="15802" y="0"/>
                  </a:lnTo>
                  <a:lnTo>
                    <a:pt x="24725" y="0"/>
                  </a:lnTo>
                  <a:lnTo>
                    <a:pt x="24725" y="58506"/>
                  </a:lnTo>
                  <a:lnTo>
                    <a:pt x="39322" y="58506"/>
                  </a:lnTo>
                  <a:lnTo>
                    <a:pt x="39322" y="66034"/>
                  </a:lnTo>
                  <a:lnTo>
                    <a:pt x="1280" y="66034"/>
                  </a:lnTo>
                  <a:lnTo>
                    <a:pt x="1280" y="58506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364F6DC-3067-C1FF-1363-D7FDEB124C39}"/>
                </a:ext>
              </a:extLst>
            </p:cNvPr>
            <p:cNvSpPr/>
            <p:nvPr/>
          </p:nvSpPr>
          <p:spPr>
            <a:xfrm>
              <a:off x="6037864" y="4771560"/>
              <a:ext cx="9343" cy="11234"/>
            </a:xfrm>
            <a:custGeom>
              <a:avLst/>
              <a:gdLst>
                <a:gd name="connsiteX0" fmla="*/ 0 w 9343"/>
                <a:gd name="connsiteY0" fmla="*/ 0 h 11234"/>
                <a:gd name="connsiteX1" fmla="*/ 9344 w 9343"/>
                <a:gd name="connsiteY1" fmla="*/ 0 h 11234"/>
                <a:gd name="connsiteX2" fmla="*/ 9344 w 9343"/>
                <a:gd name="connsiteY2" fmla="*/ 11235 h 11234"/>
                <a:gd name="connsiteX3" fmla="*/ 0 w 9343"/>
                <a:gd name="connsiteY3" fmla="*/ 11235 h 11234"/>
                <a:gd name="connsiteX4" fmla="*/ 0 w 934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3" h="11234">
                  <a:moveTo>
                    <a:pt x="0" y="0"/>
                  </a:moveTo>
                  <a:lnTo>
                    <a:pt x="9344" y="0"/>
                  </a:lnTo>
                  <a:lnTo>
                    <a:pt x="934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039D618-9324-1662-55AC-F3DD655E8895}"/>
                </a:ext>
              </a:extLst>
            </p:cNvPr>
            <p:cNvSpPr/>
            <p:nvPr/>
          </p:nvSpPr>
          <p:spPr>
            <a:xfrm>
              <a:off x="6062952" y="4715557"/>
              <a:ext cx="45646" cy="68517"/>
            </a:xfrm>
            <a:custGeom>
              <a:avLst/>
              <a:gdLst>
                <a:gd name="connsiteX0" fmla="*/ 22814 w 45646"/>
                <a:gd name="connsiteY0" fmla="*/ 7089 h 68517"/>
                <a:gd name="connsiteX1" fmla="*/ 12420 w 45646"/>
                <a:gd name="connsiteY1" fmla="*/ 13891 h 68517"/>
                <a:gd name="connsiteX2" fmla="*/ 8980 w 45646"/>
                <a:gd name="connsiteY2" fmla="*/ 34278 h 68517"/>
                <a:gd name="connsiteX3" fmla="*/ 12420 w 45646"/>
                <a:gd name="connsiteY3" fmla="*/ 54684 h 68517"/>
                <a:gd name="connsiteX4" fmla="*/ 22814 w 45646"/>
                <a:gd name="connsiteY4" fmla="*/ 61448 h 68517"/>
                <a:gd name="connsiteX5" fmla="*/ 33208 w 45646"/>
                <a:gd name="connsiteY5" fmla="*/ 54684 h 68517"/>
                <a:gd name="connsiteX6" fmla="*/ 36705 w 45646"/>
                <a:gd name="connsiteY6" fmla="*/ 34278 h 68517"/>
                <a:gd name="connsiteX7" fmla="*/ 33208 w 45646"/>
                <a:gd name="connsiteY7" fmla="*/ 13891 h 68517"/>
                <a:gd name="connsiteX8" fmla="*/ 22814 w 45646"/>
                <a:gd name="connsiteY8" fmla="*/ 7089 h 68517"/>
                <a:gd name="connsiteX9" fmla="*/ 22814 w 45646"/>
                <a:gd name="connsiteY9" fmla="*/ 0 h 68517"/>
                <a:gd name="connsiteX10" fmla="*/ 39762 w 45646"/>
                <a:gd name="connsiteY10" fmla="*/ 8808 h 68517"/>
                <a:gd name="connsiteX11" fmla="*/ 45647 w 45646"/>
                <a:gd name="connsiteY11" fmla="*/ 34278 h 68517"/>
                <a:gd name="connsiteX12" fmla="*/ 39762 w 45646"/>
                <a:gd name="connsiteY12" fmla="*/ 59767 h 68517"/>
                <a:gd name="connsiteX13" fmla="*/ 22814 w 45646"/>
                <a:gd name="connsiteY13" fmla="*/ 68518 h 68517"/>
                <a:gd name="connsiteX14" fmla="*/ 5847 w 45646"/>
                <a:gd name="connsiteY14" fmla="*/ 59767 h 68517"/>
                <a:gd name="connsiteX15" fmla="*/ 0 w 45646"/>
                <a:gd name="connsiteY15" fmla="*/ 34278 h 68517"/>
                <a:gd name="connsiteX16" fmla="*/ 5847 w 45646"/>
                <a:gd name="connsiteY16" fmla="*/ 8808 h 68517"/>
                <a:gd name="connsiteX17" fmla="*/ 22814 w 45646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6" h="68517">
                  <a:moveTo>
                    <a:pt x="22814" y="7089"/>
                  </a:moveTo>
                  <a:cubicBezTo>
                    <a:pt x="18209" y="7089"/>
                    <a:pt x="14751" y="9363"/>
                    <a:pt x="12420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20" y="54684"/>
                  </a:cubicBezTo>
                  <a:cubicBezTo>
                    <a:pt x="14751" y="59194"/>
                    <a:pt x="18209" y="61448"/>
                    <a:pt x="22814" y="61448"/>
                  </a:cubicBezTo>
                  <a:cubicBezTo>
                    <a:pt x="27457" y="61448"/>
                    <a:pt x="30915" y="59194"/>
                    <a:pt x="33208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08" y="13891"/>
                  </a:cubicBezTo>
                  <a:cubicBezTo>
                    <a:pt x="30915" y="9363"/>
                    <a:pt x="27457" y="7089"/>
                    <a:pt x="22814" y="7089"/>
                  </a:cubicBezTo>
                  <a:moveTo>
                    <a:pt x="22814" y="0"/>
                  </a:moveTo>
                  <a:cubicBezTo>
                    <a:pt x="30208" y="0"/>
                    <a:pt x="35864" y="2943"/>
                    <a:pt x="39762" y="8808"/>
                  </a:cubicBezTo>
                  <a:cubicBezTo>
                    <a:pt x="43678" y="14636"/>
                    <a:pt x="45647" y="23139"/>
                    <a:pt x="45647" y="34278"/>
                  </a:cubicBezTo>
                  <a:cubicBezTo>
                    <a:pt x="45647" y="45398"/>
                    <a:pt x="43678" y="53901"/>
                    <a:pt x="39762" y="59767"/>
                  </a:cubicBezTo>
                  <a:cubicBezTo>
                    <a:pt x="35864" y="65594"/>
                    <a:pt x="30208" y="68518"/>
                    <a:pt x="22814" y="68518"/>
                  </a:cubicBezTo>
                  <a:cubicBezTo>
                    <a:pt x="15420" y="68518"/>
                    <a:pt x="9763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3" y="2943"/>
                    <a:pt x="15420" y="0"/>
                    <a:pt x="22814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4F044A4-49F9-ED7B-298C-B11E8A66ED65}"/>
                </a:ext>
              </a:extLst>
            </p:cNvPr>
            <p:cNvSpPr/>
            <p:nvPr/>
          </p:nvSpPr>
          <p:spPr>
            <a:xfrm>
              <a:off x="6120579" y="4715557"/>
              <a:ext cx="45647" cy="68517"/>
            </a:xfrm>
            <a:custGeom>
              <a:avLst/>
              <a:gdLst>
                <a:gd name="connsiteX0" fmla="*/ 22833 w 45647"/>
                <a:gd name="connsiteY0" fmla="*/ 7089 h 68517"/>
                <a:gd name="connsiteX1" fmla="*/ 12439 w 45647"/>
                <a:gd name="connsiteY1" fmla="*/ 13891 h 68517"/>
                <a:gd name="connsiteX2" fmla="*/ 8980 w 45647"/>
                <a:gd name="connsiteY2" fmla="*/ 34278 h 68517"/>
                <a:gd name="connsiteX3" fmla="*/ 12439 w 45647"/>
                <a:gd name="connsiteY3" fmla="*/ 54684 h 68517"/>
                <a:gd name="connsiteX4" fmla="*/ 22833 w 45647"/>
                <a:gd name="connsiteY4" fmla="*/ 61448 h 68517"/>
                <a:gd name="connsiteX5" fmla="*/ 33227 w 45647"/>
                <a:gd name="connsiteY5" fmla="*/ 54684 h 68517"/>
                <a:gd name="connsiteX6" fmla="*/ 36705 w 45647"/>
                <a:gd name="connsiteY6" fmla="*/ 34278 h 68517"/>
                <a:gd name="connsiteX7" fmla="*/ 33227 w 45647"/>
                <a:gd name="connsiteY7" fmla="*/ 13891 h 68517"/>
                <a:gd name="connsiteX8" fmla="*/ 22833 w 45647"/>
                <a:gd name="connsiteY8" fmla="*/ 7089 h 68517"/>
                <a:gd name="connsiteX9" fmla="*/ 22833 w 45647"/>
                <a:gd name="connsiteY9" fmla="*/ 0 h 68517"/>
                <a:gd name="connsiteX10" fmla="*/ 39762 w 45647"/>
                <a:gd name="connsiteY10" fmla="*/ 8808 h 68517"/>
                <a:gd name="connsiteX11" fmla="*/ 45647 w 45647"/>
                <a:gd name="connsiteY11" fmla="*/ 34278 h 68517"/>
                <a:gd name="connsiteX12" fmla="*/ 39762 w 45647"/>
                <a:gd name="connsiteY12" fmla="*/ 59767 h 68517"/>
                <a:gd name="connsiteX13" fmla="*/ 22833 w 45647"/>
                <a:gd name="connsiteY13" fmla="*/ 68518 h 68517"/>
                <a:gd name="connsiteX14" fmla="*/ 5847 w 45647"/>
                <a:gd name="connsiteY14" fmla="*/ 59767 h 68517"/>
                <a:gd name="connsiteX15" fmla="*/ 0 w 45647"/>
                <a:gd name="connsiteY15" fmla="*/ 34278 h 68517"/>
                <a:gd name="connsiteX16" fmla="*/ 5847 w 45647"/>
                <a:gd name="connsiteY16" fmla="*/ 8808 h 68517"/>
                <a:gd name="connsiteX17" fmla="*/ 22833 w 45647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7" h="68517">
                  <a:moveTo>
                    <a:pt x="22833" y="7089"/>
                  </a:moveTo>
                  <a:cubicBezTo>
                    <a:pt x="18228" y="7089"/>
                    <a:pt x="14751" y="9363"/>
                    <a:pt x="12439" y="13891"/>
                  </a:cubicBezTo>
                  <a:cubicBezTo>
                    <a:pt x="10127" y="18400"/>
                    <a:pt x="8980" y="25202"/>
                    <a:pt x="8980" y="34278"/>
                  </a:cubicBezTo>
                  <a:cubicBezTo>
                    <a:pt x="8980" y="43335"/>
                    <a:pt x="10127" y="50137"/>
                    <a:pt x="12439" y="54684"/>
                  </a:cubicBezTo>
                  <a:cubicBezTo>
                    <a:pt x="14751" y="59194"/>
                    <a:pt x="18228" y="61448"/>
                    <a:pt x="22833" y="61448"/>
                  </a:cubicBezTo>
                  <a:cubicBezTo>
                    <a:pt x="27457" y="61448"/>
                    <a:pt x="30916" y="59194"/>
                    <a:pt x="33227" y="54684"/>
                  </a:cubicBezTo>
                  <a:cubicBezTo>
                    <a:pt x="35539" y="50137"/>
                    <a:pt x="36705" y="43335"/>
                    <a:pt x="36705" y="34278"/>
                  </a:cubicBezTo>
                  <a:cubicBezTo>
                    <a:pt x="36705" y="25202"/>
                    <a:pt x="35539" y="18400"/>
                    <a:pt x="33227" y="13891"/>
                  </a:cubicBezTo>
                  <a:cubicBezTo>
                    <a:pt x="30916" y="9363"/>
                    <a:pt x="27457" y="7089"/>
                    <a:pt x="22833" y="7089"/>
                  </a:cubicBezTo>
                  <a:moveTo>
                    <a:pt x="22833" y="0"/>
                  </a:moveTo>
                  <a:cubicBezTo>
                    <a:pt x="30227" y="0"/>
                    <a:pt x="35883" y="2943"/>
                    <a:pt x="39762" y="8808"/>
                  </a:cubicBezTo>
                  <a:cubicBezTo>
                    <a:pt x="43679" y="14636"/>
                    <a:pt x="45647" y="23139"/>
                    <a:pt x="45647" y="34278"/>
                  </a:cubicBezTo>
                  <a:cubicBezTo>
                    <a:pt x="45647" y="45398"/>
                    <a:pt x="43679" y="53901"/>
                    <a:pt x="39762" y="59767"/>
                  </a:cubicBezTo>
                  <a:cubicBezTo>
                    <a:pt x="35883" y="65594"/>
                    <a:pt x="30227" y="68518"/>
                    <a:pt x="22833" y="68518"/>
                  </a:cubicBezTo>
                  <a:cubicBezTo>
                    <a:pt x="15439" y="68518"/>
                    <a:pt x="9764" y="65594"/>
                    <a:pt x="5847" y="59767"/>
                  </a:cubicBezTo>
                  <a:cubicBezTo>
                    <a:pt x="1949" y="53901"/>
                    <a:pt x="0" y="45398"/>
                    <a:pt x="0" y="34278"/>
                  </a:cubicBezTo>
                  <a:cubicBezTo>
                    <a:pt x="0" y="23139"/>
                    <a:pt x="1949" y="14636"/>
                    <a:pt x="5847" y="8808"/>
                  </a:cubicBezTo>
                  <a:cubicBezTo>
                    <a:pt x="9764" y="2943"/>
                    <a:pt x="15439" y="0"/>
                    <a:pt x="2283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C1C5658-C748-660D-A6BD-075519F726DF}"/>
                </a:ext>
              </a:extLst>
            </p:cNvPr>
            <p:cNvSpPr/>
            <p:nvPr/>
          </p:nvSpPr>
          <p:spPr>
            <a:xfrm>
              <a:off x="4147317" y="4870611"/>
              <a:ext cx="60951" cy="95649"/>
            </a:xfrm>
            <a:custGeom>
              <a:avLst/>
              <a:gdLst>
                <a:gd name="connsiteX0" fmla="*/ 11254 w 60951"/>
                <a:gd name="connsiteY0" fmla="*/ 59537 h 95649"/>
                <a:gd name="connsiteX1" fmla="*/ 11254 w 60951"/>
                <a:gd name="connsiteY1" fmla="*/ 95650 h 95649"/>
                <a:gd name="connsiteX2" fmla="*/ 0 w 60951"/>
                <a:gd name="connsiteY2" fmla="*/ 95650 h 95649"/>
                <a:gd name="connsiteX3" fmla="*/ 0 w 60951"/>
                <a:gd name="connsiteY3" fmla="*/ 1643 h 95649"/>
                <a:gd name="connsiteX4" fmla="*/ 11254 w 60951"/>
                <a:gd name="connsiteY4" fmla="*/ 1643 h 95649"/>
                <a:gd name="connsiteX5" fmla="*/ 11254 w 60951"/>
                <a:gd name="connsiteY5" fmla="*/ 11980 h 95649"/>
                <a:gd name="connsiteX6" fmla="*/ 20139 w 60951"/>
                <a:gd name="connsiteY6" fmla="*/ 2981 h 95649"/>
                <a:gd name="connsiteX7" fmla="*/ 33036 w 60951"/>
                <a:gd name="connsiteY7" fmla="*/ 0 h 95649"/>
                <a:gd name="connsiteX8" fmla="*/ 53156 w 60951"/>
                <a:gd name="connsiteY8" fmla="*/ 9840 h 95649"/>
                <a:gd name="connsiteX9" fmla="*/ 60952 w 60951"/>
                <a:gd name="connsiteY9" fmla="*/ 35749 h 95649"/>
                <a:gd name="connsiteX10" fmla="*/ 53156 w 60951"/>
                <a:gd name="connsiteY10" fmla="*/ 61658 h 95649"/>
                <a:gd name="connsiteX11" fmla="*/ 33036 w 60951"/>
                <a:gd name="connsiteY11" fmla="*/ 71518 h 95649"/>
                <a:gd name="connsiteX12" fmla="*/ 20139 w 60951"/>
                <a:gd name="connsiteY12" fmla="*/ 68594 h 95649"/>
                <a:gd name="connsiteX13" fmla="*/ 11254 w 60951"/>
                <a:gd name="connsiteY13" fmla="*/ 59537 h 95649"/>
                <a:gd name="connsiteX14" fmla="*/ 49335 w 60951"/>
                <a:gd name="connsiteY14" fmla="*/ 35749 h 95649"/>
                <a:gd name="connsiteX15" fmla="*/ 44214 w 60951"/>
                <a:gd name="connsiteY15" fmla="*/ 16413 h 95649"/>
                <a:gd name="connsiteX16" fmla="*/ 30285 w 60951"/>
                <a:gd name="connsiteY16" fmla="*/ 9362 h 95649"/>
                <a:gd name="connsiteX17" fmla="*/ 16298 w 60951"/>
                <a:gd name="connsiteY17" fmla="*/ 16413 h 95649"/>
                <a:gd name="connsiteX18" fmla="*/ 11254 w 60951"/>
                <a:gd name="connsiteY18" fmla="*/ 35749 h 95649"/>
                <a:gd name="connsiteX19" fmla="*/ 16298 w 60951"/>
                <a:gd name="connsiteY19" fmla="*/ 55143 h 95649"/>
                <a:gd name="connsiteX20" fmla="*/ 30285 w 60951"/>
                <a:gd name="connsiteY20" fmla="*/ 62155 h 95649"/>
                <a:gd name="connsiteX21" fmla="*/ 44214 w 60951"/>
                <a:gd name="connsiteY21" fmla="*/ 55143 h 95649"/>
                <a:gd name="connsiteX22" fmla="*/ 49335 w 60951"/>
                <a:gd name="connsiteY22" fmla="*/ 35749 h 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51" h="95649">
                  <a:moveTo>
                    <a:pt x="11254" y="59537"/>
                  </a:moveTo>
                  <a:lnTo>
                    <a:pt x="11254" y="95650"/>
                  </a:lnTo>
                  <a:lnTo>
                    <a:pt x="0" y="95650"/>
                  </a:lnTo>
                  <a:lnTo>
                    <a:pt x="0" y="1643"/>
                  </a:lnTo>
                  <a:lnTo>
                    <a:pt x="11254" y="1643"/>
                  </a:lnTo>
                  <a:lnTo>
                    <a:pt x="11254" y="11980"/>
                  </a:lnTo>
                  <a:cubicBezTo>
                    <a:pt x="13604" y="7910"/>
                    <a:pt x="16566" y="4910"/>
                    <a:pt x="20139" y="2981"/>
                  </a:cubicBezTo>
                  <a:cubicBezTo>
                    <a:pt x="23750" y="994"/>
                    <a:pt x="28049" y="0"/>
                    <a:pt x="33036" y="0"/>
                  </a:cubicBezTo>
                  <a:cubicBezTo>
                    <a:pt x="41309" y="0"/>
                    <a:pt x="48016" y="3286"/>
                    <a:pt x="53156" y="9840"/>
                  </a:cubicBezTo>
                  <a:cubicBezTo>
                    <a:pt x="58353" y="16413"/>
                    <a:pt x="60952" y="25049"/>
                    <a:pt x="60952" y="35749"/>
                  </a:cubicBezTo>
                  <a:cubicBezTo>
                    <a:pt x="60952" y="46449"/>
                    <a:pt x="58353" y="55086"/>
                    <a:pt x="53156" y="61658"/>
                  </a:cubicBezTo>
                  <a:cubicBezTo>
                    <a:pt x="48016" y="68231"/>
                    <a:pt x="41309" y="71518"/>
                    <a:pt x="33036" y="71518"/>
                  </a:cubicBezTo>
                  <a:cubicBezTo>
                    <a:pt x="28049" y="71518"/>
                    <a:pt x="23750" y="70543"/>
                    <a:pt x="20139" y="68594"/>
                  </a:cubicBezTo>
                  <a:cubicBezTo>
                    <a:pt x="16566" y="66607"/>
                    <a:pt x="13604" y="63588"/>
                    <a:pt x="11254" y="59537"/>
                  </a:cubicBezTo>
                  <a:moveTo>
                    <a:pt x="49335" y="35749"/>
                  </a:moveTo>
                  <a:cubicBezTo>
                    <a:pt x="49335" y="27514"/>
                    <a:pt x="47634" y="21075"/>
                    <a:pt x="44214" y="16413"/>
                  </a:cubicBezTo>
                  <a:cubicBezTo>
                    <a:pt x="40851" y="11713"/>
                    <a:pt x="36208" y="9362"/>
                    <a:pt x="30285" y="9362"/>
                  </a:cubicBezTo>
                  <a:cubicBezTo>
                    <a:pt x="24381" y="9362"/>
                    <a:pt x="19719" y="11713"/>
                    <a:pt x="16298" y="16413"/>
                  </a:cubicBezTo>
                  <a:cubicBezTo>
                    <a:pt x="12936" y="21075"/>
                    <a:pt x="11254" y="27514"/>
                    <a:pt x="11254" y="35749"/>
                  </a:cubicBezTo>
                  <a:cubicBezTo>
                    <a:pt x="11254" y="43984"/>
                    <a:pt x="12936" y="50442"/>
                    <a:pt x="16298" y="55143"/>
                  </a:cubicBezTo>
                  <a:cubicBezTo>
                    <a:pt x="19719" y="59824"/>
                    <a:pt x="24381" y="62155"/>
                    <a:pt x="30285" y="62155"/>
                  </a:cubicBezTo>
                  <a:cubicBezTo>
                    <a:pt x="36208" y="62155"/>
                    <a:pt x="40851" y="59824"/>
                    <a:pt x="44214" y="55143"/>
                  </a:cubicBezTo>
                  <a:cubicBezTo>
                    <a:pt x="47634" y="50442"/>
                    <a:pt x="49335" y="43984"/>
                    <a:pt x="49335" y="35749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638097A-4013-08F8-5712-7B6B5A2B7111}"/>
                </a:ext>
              </a:extLst>
            </p:cNvPr>
            <p:cNvSpPr/>
            <p:nvPr/>
          </p:nvSpPr>
          <p:spPr>
            <a:xfrm>
              <a:off x="2168481" y="458916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0FF4CA0-F3A5-27AD-98DF-E1C268E53B84}"/>
                </a:ext>
              </a:extLst>
            </p:cNvPr>
            <p:cNvSpPr/>
            <p:nvPr/>
          </p:nvSpPr>
          <p:spPr>
            <a:xfrm>
              <a:off x="2168481" y="3969121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BC911FC-AF32-87F1-498E-B7EA15FC85AA}"/>
                </a:ext>
              </a:extLst>
            </p:cNvPr>
            <p:cNvSpPr/>
            <p:nvPr/>
          </p:nvSpPr>
          <p:spPr>
            <a:xfrm>
              <a:off x="2168481" y="3349063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FB019F-8694-F13B-F13F-3153D287E04D}"/>
                </a:ext>
              </a:extLst>
            </p:cNvPr>
            <p:cNvSpPr/>
            <p:nvPr/>
          </p:nvSpPr>
          <p:spPr>
            <a:xfrm>
              <a:off x="2168481" y="2729014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7BD31D3-0869-EB22-979A-5A61B436C72D}"/>
                </a:ext>
              </a:extLst>
            </p:cNvPr>
            <p:cNvSpPr/>
            <p:nvPr/>
          </p:nvSpPr>
          <p:spPr>
            <a:xfrm>
              <a:off x="2168481" y="2108965"/>
              <a:ext cx="4018629" cy="1910"/>
            </a:xfrm>
            <a:custGeom>
              <a:avLst/>
              <a:gdLst>
                <a:gd name="connsiteX0" fmla="*/ 0 w 4018629"/>
                <a:gd name="connsiteY0" fmla="*/ 0 h 1910"/>
                <a:gd name="connsiteX1" fmla="*/ 4018629 w 4018629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8629" h="1910">
                  <a:moveTo>
                    <a:pt x="0" y="0"/>
                  </a:moveTo>
                  <a:lnTo>
                    <a:pt x="4018629" y="0"/>
                  </a:lnTo>
                </a:path>
              </a:pathLst>
            </a:custGeom>
            <a:noFill/>
            <a:ln w="3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F1F2CDF-995A-44D8-AD05-A7961BC77DE8}"/>
                </a:ext>
              </a:extLst>
            </p:cNvPr>
            <p:cNvSpPr/>
            <p:nvPr/>
          </p:nvSpPr>
          <p:spPr>
            <a:xfrm>
              <a:off x="2168481" y="2034559"/>
              <a:ext cx="1910" cy="2629007"/>
            </a:xfrm>
            <a:custGeom>
              <a:avLst/>
              <a:gdLst>
                <a:gd name="connsiteX0" fmla="*/ 0 w 1910"/>
                <a:gd name="connsiteY0" fmla="*/ 2629008 h 2629007"/>
                <a:gd name="connsiteX1" fmla="*/ 0 w 1910"/>
                <a:gd name="connsiteY1" fmla="*/ 0 h 262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0" h="2629007">
                  <a:moveTo>
                    <a:pt x="0" y="2629008"/>
                  </a:moveTo>
                  <a:lnTo>
                    <a:pt x="0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B2CC0F8-ADC4-FCF8-C7A8-840AB0E41E77}"/>
                </a:ext>
              </a:extLst>
            </p:cNvPr>
            <p:cNvSpPr/>
            <p:nvPr/>
          </p:nvSpPr>
          <p:spPr>
            <a:xfrm>
              <a:off x="2168481" y="458916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1C58B1-5D18-A389-1C18-935A93A351DA}"/>
                </a:ext>
              </a:extLst>
            </p:cNvPr>
            <p:cNvSpPr/>
            <p:nvPr/>
          </p:nvSpPr>
          <p:spPr>
            <a:xfrm>
              <a:off x="2168481" y="3969121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45B32AA-E9CC-4BFA-757F-F4B1885735CD}"/>
                </a:ext>
              </a:extLst>
            </p:cNvPr>
            <p:cNvSpPr/>
            <p:nvPr/>
          </p:nvSpPr>
          <p:spPr>
            <a:xfrm>
              <a:off x="2168481" y="3349063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417527-039C-DEE3-2B5B-4431B574B245}"/>
                </a:ext>
              </a:extLst>
            </p:cNvPr>
            <p:cNvSpPr/>
            <p:nvPr/>
          </p:nvSpPr>
          <p:spPr>
            <a:xfrm>
              <a:off x="2168481" y="2729014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50A3234-6F46-8C73-8F09-19A1551EE22E}"/>
                </a:ext>
              </a:extLst>
            </p:cNvPr>
            <p:cNvSpPr/>
            <p:nvPr/>
          </p:nvSpPr>
          <p:spPr>
            <a:xfrm>
              <a:off x="2168481" y="2108965"/>
              <a:ext cx="36108" cy="1910"/>
            </a:xfrm>
            <a:custGeom>
              <a:avLst/>
              <a:gdLst>
                <a:gd name="connsiteX0" fmla="*/ 0 w 36108"/>
                <a:gd name="connsiteY0" fmla="*/ 0 h 1910"/>
                <a:gd name="connsiteX1" fmla="*/ 36108 w 36108"/>
                <a:gd name="connsiteY1" fmla="*/ 0 h 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08" h="1910">
                  <a:moveTo>
                    <a:pt x="0" y="0"/>
                  </a:moveTo>
                  <a:lnTo>
                    <a:pt x="36108" y="0"/>
                  </a:lnTo>
                </a:path>
              </a:pathLst>
            </a:custGeom>
            <a:noFill/>
            <a:ln w="7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72360B-07B1-DFF5-4F03-BE2B3547D458}"/>
                </a:ext>
              </a:extLst>
            </p:cNvPr>
            <p:cNvSpPr/>
            <p:nvPr/>
          </p:nvSpPr>
          <p:spPr>
            <a:xfrm>
              <a:off x="1909997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2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2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AA752C9-525E-6921-1DD0-965187CCB20D}"/>
                </a:ext>
              </a:extLst>
            </p:cNvPr>
            <p:cNvSpPr/>
            <p:nvPr/>
          </p:nvSpPr>
          <p:spPr>
            <a:xfrm>
              <a:off x="1971342" y="4610946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52BC76F-DDF3-29CE-CF05-4801F89960B9}"/>
                </a:ext>
              </a:extLst>
            </p:cNvPr>
            <p:cNvSpPr/>
            <p:nvPr/>
          </p:nvSpPr>
          <p:spPr>
            <a:xfrm>
              <a:off x="199642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8 w 45644"/>
                <a:gd name="connsiteY5" fmla="*/ 54665 h 68517"/>
                <a:gd name="connsiteX6" fmla="*/ 36710 w 45644"/>
                <a:gd name="connsiteY6" fmla="*/ 34278 h 68517"/>
                <a:gd name="connsiteX7" fmla="*/ 33218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8" y="54665"/>
                  </a:cubicBezTo>
                  <a:cubicBezTo>
                    <a:pt x="35547" y="50137"/>
                    <a:pt x="36710" y="43335"/>
                    <a:pt x="36710" y="34278"/>
                  </a:cubicBezTo>
                  <a:cubicBezTo>
                    <a:pt x="36710" y="25202"/>
                    <a:pt x="35547" y="18400"/>
                    <a:pt x="33218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3" y="68518"/>
                    <a:pt x="9762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2" y="2943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D32DA9-7D2F-4A6C-E8D5-62797C5288AA}"/>
                </a:ext>
              </a:extLst>
            </p:cNvPr>
            <p:cNvSpPr/>
            <p:nvPr/>
          </p:nvSpPr>
          <p:spPr>
            <a:xfrm>
              <a:off x="2054050" y="4554943"/>
              <a:ext cx="45644" cy="68517"/>
            </a:xfrm>
            <a:custGeom>
              <a:avLst/>
              <a:gdLst>
                <a:gd name="connsiteX0" fmla="*/ 22823 w 45644"/>
                <a:gd name="connsiteY0" fmla="*/ 7089 h 68517"/>
                <a:gd name="connsiteX1" fmla="*/ 12429 w 45644"/>
                <a:gd name="connsiteY1" fmla="*/ 13891 h 68517"/>
                <a:gd name="connsiteX2" fmla="*/ 8978 w 45644"/>
                <a:gd name="connsiteY2" fmla="*/ 34278 h 68517"/>
                <a:gd name="connsiteX3" fmla="*/ 12429 w 45644"/>
                <a:gd name="connsiteY3" fmla="*/ 54665 h 68517"/>
                <a:gd name="connsiteX4" fmla="*/ 22823 w 45644"/>
                <a:gd name="connsiteY4" fmla="*/ 61448 h 68517"/>
                <a:gd name="connsiteX5" fmla="*/ 33216 w 45644"/>
                <a:gd name="connsiteY5" fmla="*/ 54665 h 68517"/>
                <a:gd name="connsiteX6" fmla="*/ 36710 w 45644"/>
                <a:gd name="connsiteY6" fmla="*/ 34278 h 68517"/>
                <a:gd name="connsiteX7" fmla="*/ 33216 w 45644"/>
                <a:gd name="connsiteY7" fmla="*/ 13891 h 68517"/>
                <a:gd name="connsiteX8" fmla="*/ 22823 w 45644"/>
                <a:gd name="connsiteY8" fmla="*/ 7089 h 68517"/>
                <a:gd name="connsiteX9" fmla="*/ 22823 w 45644"/>
                <a:gd name="connsiteY9" fmla="*/ 0 h 68517"/>
                <a:gd name="connsiteX10" fmla="*/ 39762 w 45644"/>
                <a:gd name="connsiteY10" fmla="*/ 8808 h 68517"/>
                <a:gd name="connsiteX11" fmla="*/ 45645 w 45644"/>
                <a:gd name="connsiteY11" fmla="*/ 34278 h 68517"/>
                <a:gd name="connsiteX12" fmla="*/ 39762 w 45644"/>
                <a:gd name="connsiteY12" fmla="*/ 59767 h 68517"/>
                <a:gd name="connsiteX13" fmla="*/ 22823 w 45644"/>
                <a:gd name="connsiteY13" fmla="*/ 68518 h 68517"/>
                <a:gd name="connsiteX14" fmla="*/ 5839 w 45644"/>
                <a:gd name="connsiteY14" fmla="*/ 59767 h 68517"/>
                <a:gd name="connsiteX15" fmla="*/ 0 w 45644"/>
                <a:gd name="connsiteY15" fmla="*/ 34278 h 68517"/>
                <a:gd name="connsiteX16" fmla="*/ 5839 w 45644"/>
                <a:gd name="connsiteY16" fmla="*/ 8808 h 68517"/>
                <a:gd name="connsiteX17" fmla="*/ 22823 w 45644"/>
                <a:gd name="connsiteY17" fmla="*/ 0 h 6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7">
                  <a:moveTo>
                    <a:pt x="22823" y="7089"/>
                  </a:moveTo>
                  <a:cubicBezTo>
                    <a:pt x="18224" y="7089"/>
                    <a:pt x="14758" y="9363"/>
                    <a:pt x="12429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9" y="54665"/>
                  </a:cubicBezTo>
                  <a:cubicBezTo>
                    <a:pt x="14758" y="59194"/>
                    <a:pt x="18224" y="61448"/>
                    <a:pt x="22823" y="61448"/>
                  </a:cubicBezTo>
                  <a:cubicBezTo>
                    <a:pt x="27453" y="61448"/>
                    <a:pt x="30917" y="59194"/>
                    <a:pt x="33216" y="54665"/>
                  </a:cubicBezTo>
                  <a:cubicBezTo>
                    <a:pt x="35545" y="50137"/>
                    <a:pt x="36710" y="43335"/>
                    <a:pt x="36710" y="34278"/>
                  </a:cubicBezTo>
                  <a:cubicBezTo>
                    <a:pt x="36710" y="25202"/>
                    <a:pt x="35545" y="18400"/>
                    <a:pt x="33216" y="13891"/>
                  </a:cubicBezTo>
                  <a:cubicBezTo>
                    <a:pt x="30917" y="9363"/>
                    <a:pt x="27453" y="7089"/>
                    <a:pt x="22823" y="7089"/>
                  </a:cubicBezTo>
                  <a:moveTo>
                    <a:pt x="22823" y="0"/>
                  </a:moveTo>
                  <a:cubicBezTo>
                    <a:pt x="30224" y="0"/>
                    <a:pt x="35870" y="2943"/>
                    <a:pt x="39762" y="8808"/>
                  </a:cubicBezTo>
                  <a:cubicBezTo>
                    <a:pt x="43684" y="14636"/>
                    <a:pt x="45645" y="23139"/>
                    <a:pt x="45645" y="34278"/>
                  </a:cubicBezTo>
                  <a:cubicBezTo>
                    <a:pt x="45645" y="45398"/>
                    <a:pt x="43684" y="53901"/>
                    <a:pt x="39762" y="59767"/>
                  </a:cubicBezTo>
                  <a:cubicBezTo>
                    <a:pt x="35870" y="65595"/>
                    <a:pt x="30224" y="68518"/>
                    <a:pt x="22823" y="68518"/>
                  </a:cubicBezTo>
                  <a:cubicBezTo>
                    <a:pt x="15421" y="68518"/>
                    <a:pt x="9760" y="65595"/>
                    <a:pt x="5839" y="59767"/>
                  </a:cubicBezTo>
                  <a:cubicBezTo>
                    <a:pt x="1947" y="53901"/>
                    <a:pt x="0" y="45398"/>
                    <a:pt x="0" y="34278"/>
                  </a:cubicBezTo>
                  <a:cubicBezTo>
                    <a:pt x="0" y="23139"/>
                    <a:pt x="1947" y="14636"/>
                    <a:pt x="5839" y="8808"/>
                  </a:cubicBezTo>
                  <a:cubicBezTo>
                    <a:pt x="9760" y="294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5EC944A-6AF7-556A-5FE0-6B9318031EB9}"/>
                </a:ext>
              </a:extLst>
            </p:cNvPr>
            <p:cNvSpPr/>
            <p:nvPr/>
          </p:nvSpPr>
          <p:spPr>
            <a:xfrm>
              <a:off x="1911900" y="3934900"/>
              <a:ext cx="45642" cy="68518"/>
            </a:xfrm>
            <a:custGeom>
              <a:avLst/>
              <a:gdLst>
                <a:gd name="connsiteX0" fmla="*/ 22821 w 45642"/>
                <a:gd name="connsiteY0" fmla="*/ 7070 h 68518"/>
                <a:gd name="connsiteX1" fmla="*/ 12427 w 45642"/>
                <a:gd name="connsiteY1" fmla="*/ 13891 h 68518"/>
                <a:gd name="connsiteX2" fmla="*/ 8978 w 45642"/>
                <a:gd name="connsiteY2" fmla="*/ 34278 h 68518"/>
                <a:gd name="connsiteX3" fmla="*/ 12427 w 45642"/>
                <a:gd name="connsiteY3" fmla="*/ 54665 h 68518"/>
                <a:gd name="connsiteX4" fmla="*/ 22821 w 45642"/>
                <a:gd name="connsiteY4" fmla="*/ 61429 h 68518"/>
                <a:gd name="connsiteX5" fmla="*/ 33216 w 45642"/>
                <a:gd name="connsiteY5" fmla="*/ 54665 h 68518"/>
                <a:gd name="connsiteX6" fmla="*/ 36708 w 45642"/>
                <a:gd name="connsiteY6" fmla="*/ 34278 h 68518"/>
                <a:gd name="connsiteX7" fmla="*/ 33216 w 45642"/>
                <a:gd name="connsiteY7" fmla="*/ 13891 h 68518"/>
                <a:gd name="connsiteX8" fmla="*/ 22821 w 45642"/>
                <a:gd name="connsiteY8" fmla="*/ 7070 h 68518"/>
                <a:gd name="connsiteX9" fmla="*/ 22821 w 45642"/>
                <a:gd name="connsiteY9" fmla="*/ 0 h 68518"/>
                <a:gd name="connsiteX10" fmla="*/ 39762 w 45642"/>
                <a:gd name="connsiteY10" fmla="*/ 8809 h 68518"/>
                <a:gd name="connsiteX11" fmla="*/ 45643 w 45642"/>
                <a:gd name="connsiteY11" fmla="*/ 34278 h 68518"/>
                <a:gd name="connsiteX12" fmla="*/ 39762 w 45642"/>
                <a:gd name="connsiteY12" fmla="*/ 59748 h 68518"/>
                <a:gd name="connsiteX13" fmla="*/ 22821 w 45642"/>
                <a:gd name="connsiteY13" fmla="*/ 68518 h 68518"/>
                <a:gd name="connsiteX14" fmla="*/ 5837 w 45642"/>
                <a:gd name="connsiteY14" fmla="*/ 59748 h 68518"/>
                <a:gd name="connsiteX15" fmla="*/ 0 w 45642"/>
                <a:gd name="connsiteY15" fmla="*/ 34278 h 68518"/>
                <a:gd name="connsiteX16" fmla="*/ 5837 w 45642"/>
                <a:gd name="connsiteY16" fmla="*/ 8809 h 68518"/>
                <a:gd name="connsiteX17" fmla="*/ 22821 w 45642"/>
                <a:gd name="connsiteY17" fmla="*/ 0 h 6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8">
                  <a:moveTo>
                    <a:pt x="22821" y="7070"/>
                  </a:moveTo>
                  <a:cubicBezTo>
                    <a:pt x="18222" y="7070"/>
                    <a:pt x="14756" y="9343"/>
                    <a:pt x="12427" y="13891"/>
                  </a:cubicBezTo>
                  <a:cubicBezTo>
                    <a:pt x="10129" y="18400"/>
                    <a:pt x="8978" y="25202"/>
                    <a:pt x="8978" y="34278"/>
                  </a:cubicBezTo>
                  <a:cubicBezTo>
                    <a:pt x="8978" y="43335"/>
                    <a:pt x="10129" y="50137"/>
                    <a:pt x="12427" y="54665"/>
                  </a:cubicBezTo>
                  <a:cubicBezTo>
                    <a:pt x="14756" y="59175"/>
                    <a:pt x="18222" y="61429"/>
                    <a:pt x="22821" y="61429"/>
                  </a:cubicBezTo>
                  <a:cubicBezTo>
                    <a:pt x="27451" y="61429"/>
                    <a:pt x="30915" y="59175"/>
                    <a:pt x="33216" y="54665"/>
                  </a:cubicBezTo>
                  <a:cubicBezTo>
                    <a:pt x="35545" y="50137"/>
                    <a:pt x="36708" y="43335"/>
                    <a:pt x="36708" y="34278"/>
                  </a:cubicBezTo>
                  <a:cubicBezTo>
                    <a:pt x="36708" y="25202"/>
                    <a:pt x="35545" y="18400"/>
                    <a:pt x="33216" y="13891"/>
                  </a:cubicBezTo>
                  <a:cubicBezTo>
                    <a:pt x="30915" y="9343"/>
                    <a:pt x="27451" y="7070"/>
                    <a:pt x="22821" y="7070"/>
                  </a:cubicBezTo>
                  <a:moveTo>
                    <a:pt x="22821" y="0"/>
                  </a:moveTo>
                  <a:cubicBezTo>
                    <a:pt x="30222" y="0"/>
                    <a:pt x="35870" y="2943"/>
                    <a:pt x="39762" y="8809"/>
                  </a:cubicBezTo>
                  <a:cubicBezTo>
                    <a:pt x="43683" y="14636"/>
                    <a:pt x="45643" y="23139"/>
                    <a:pt x="45643" y="34278"/>
                  </a:cubicBezTo>
                  <a:cubicBezTo>
                    <a:pt x="45643" y="45398"/>
                    <a:pt x="43683" y="53882"/>
                    <a:pt x="39762" y="59748"/>
                  </a:cubicBezTo>
                  <a:cubicBezTo>
                    <a:pt x="35870" y="65595"/>
                    <a:pt x="30222" y="68518"/>
                    <a:pt x="22821" y="68518"/>
                  </a:cubicBezTo>
                  <a:cubicBezTo>
                    <a:pt x="15421" y="68518"/>
                    <a:pt x="9760" y="65595"/>
                    <a:pt x="5837" y="59748"/>
                  </a:cubicBezTo>
                  <a:cubicBezTo>
                    <a:pt x="1945" y="53882"/>
                    <a:pt x="0" y="45398"/>
                    <a:pt x="0" y="34278"/>
                  </a:cubicBezTo>
                  <a:cubicBezTo>
                    <a:pt x="0" y="23139"/>
                    <a:pt x="1945" y="14636"/>
                    <a:pt x="5837" y="8809"/>
                  </a:cubicBezTo>
                  <a:cubicBezTo>
                    <a:pt x="9760" y="294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B9BF10-0DC9-912F-D917-D52F8A2D36FA}"/>
                </a:ext>
              </a:extLst>
            </p:cNvPr>
            <p:cNvSpPr/>
            <p:nvPr/>
          </p:nvSpPr>
          <p:spPr>
            <a:xfrm>
              <a:off x="1973245" y="3990903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3437F29-76BC-2CA8-60F0-CB7D294E1632}"/>
                </a:ext>
              </a:extLst>
            </p:cNvPr>
            <p:cNvSpPr/>
            <p:nvPr/>
          </p:nvSpPr>
          <p:spPr>
            <a:xfrm>
              <a:off x="1998986" y="3934900"/>
              <a:ext cx="41928" cy="67237"/>
            </a:xfrm>
            <a:custGeom>
              <a:avLst/>
              <a:gdLst>
                <a:gd name="connsiteX0" fmla="*/ 10748 w 41928"/>
                <a:gd name="connsiteY0" fmla="*/ 59710 h 67237"/>
                <a:gd name="connsiteX1" fmla="*/ 41929 w 41928"/>
                <a:gd name="connsiteY1" fmla="*/ 59710 h 67237"/>
                <a:gd name="connsiteX2" fmla="*/ 41929 w 41928"/>
                <a:gd name="connsiteY2" fmla="*/ 67238 h 67237"/>
                <a:gd name="connsiteX3" fmla="*/ 0 w 41928"/>
                <a:gd name="connsiteY3" fmla="*/ 67238 h 67237"/>
                <a:gd name="connsiteX4" fmla="*/ 0 w 41928"/>
                <a:gd name="connsiteY4" fmla="*/ 59710 h 67237"/>
                <a:gd name="connsiteX5" fmla="*/ 13843 w 41928"/>
                <a:gd name="connsiteY5" fmla="*/ 45609 h 67237"/>
                <a:gd name="connsiteX6" fmla="*/ 24900 w 41928"/>
                <a:gd name="connsiteY6" fmla="*/ 34144 h 67237"/>
                <a:gd name="connsiteX7" fmla="*/ 30871 w 41928"/>
                <a:gd name="connsiteY7" fmla="*/ 26005 h 67237"/>
                <a:gd name="connsiteX8" fmla="*/ 32597 w 41928"/>
                <a:gd name="connsiteY8" fmla="*/ 19413 h 67237"/>
                <a:gd name="connsiteX9" fmla="*/ 28882 w 41928"/>
                <a:gd name="connsiteY9" fmla="*/ 10834 h 67237"/>
                <a:gd name="connsiteX10" fmla="*/ 19285 w 41928"/>
                <a:gd name="connsiteY10" fmla="*/ 7528 h 67237"/>
                <a:gd name="connsiteX11" fmla="*/ 10394 w 41928"/>
                <a:gd name="connsiteY11" fmla="*/ 8980 h 67237"/>
                <a:gd name="connsiteX12" fmla="*/ 441 w 41928"/>
                <a:gd name="connsiteY12" fmla="*/ 13394 h 67237"/>
                <a:gd name="connsiteX13" fmla="*/ 441 w 41928"/>
                <a:gd name="connsiteY13" fmla="*/ 4376 h 67237"/>
                <a:gd name="connsiteX14" fmla="*/ 10526 w 41928"/>
                <a:gd name="connsiteY14" fmla="*/ 1108 h 67237"/>
                <a:gd name="connsiteX15" fmla="*/ 19107 w 41928"/>
                <a:gd name="connsiteY15" fmla="*/ 0 h 67237"/>
                <a:gd name="connsiteX16" fmla="*/ 35472 w 41928"/>
                <a:gd name="connsiteY16" fmla="*/ 5140 h 67237"/>
                <a:gd name="connsiteX17" fmla="*/ 41575 w 41928"/>
                <a:gd name="connsiteY17" fmla="*/ 18840 h 67237"/>
                <a:gd name="connsiteX18" fmla="*/ 40027 w 41928"/>
                <a:gd name="connsiteY18" fmla="*/ 26578 h 67237"/>
                <a:gd name="connsiteX19" fmla="*/ 34498 w 41928"/>
                <a:gd name="connsiteY19" fmla="*/ 35157 h 67237"/>
                <a:gd name="connsiteX20" fmla="*/ 27466 w 41928"/>
                <a:gd name="connsiteY20" fmla="*/ 42590 h 67237"/>
                <a:gd name="connsiteX21" fmla="*/ 10748 w 41928"/>
                <a:gd name="connsiteY21" fmla="*/ 59710 h 6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28" h="67237">
                  <a:moveTo>
                    <a:pt x="10748" y="59710"/>
                  </a:moveTo>
                  <a:lnTo>
                    <a:pt x="41929" y="59710"/>
                  </a:lnTo>
                  <a:lnTo>
                    <a:pt x="41929" y="67238"/>
                  </a:lnTo>
                  <a:lnTo>
                    <a:pt x="0" y="67238"/>
                  </a:lnTo>
                  <a:lnTo>
                    <a:pt x="0" y="59710"/>
                  </a:lnTo>
                  <a:cubicBezTo>
                    <a:pt x="3391" y="56213"/>
                    <a:pt x="8006" y="51513"/>
                    <a:pt x="13843" y="45609"/>
                  </a:cubicBezTo>
                  <a:cubicBezTo>
                    <a:pt x="19711" y="39666"/>
                    <a:pt x="23397" y="35845"/>
                    <a:pt x="24900" y="34144"/>
                  </a:cubicBezTo>
                  <a:cubicBezTo>
                    <a:pt x="27761" y="30934"/>
                    <a:pt x="29752" y="28221"/>
                    <a:pt x="30871" y="26005"/>
                  </a:cubicBezTo>
                  <a:cubicBezTo>
                    <a:pt x="32022" y="23769"/>
                    <a:pt x="32597" y="21572"/>
                    <a:pt x="32597" y="19413"/>
                  </a:cubicBezTo>
                  <a:cubicBezTo>
                    <a:pt x="32597" y="15916"/>
                    <a:pt x="31358" y="13050"/>
                    <a:pt x="28882" y="10834"/>
                  </a:cubicBezTo>
                  <a:cubicBezTo>
                    <a:pt x="26435" y="8636"/>
                    <a:pt x="23234" y="7528"/>
                    <a:pt x="19285" y="7528"/>
                  </a:cubicBezTo>
                  <a:cubicBezTo>
                    <a:pt x="16482" y="7528"/>
                    <a:pt x="13518" y="8006"/>
                    <a:pt x="10394" y="8980"/>
                  </a:cubicBezTo>
                  <a:cubicBezTo>
                    <a:pt x="7297" y="9955"/>
                    <a:pt x="3980" y="11426"/>
                    <a:pt x="441" y="13394"/>
                  </a:cubicBezTo>
                  <a:lnTo>
                    <a:pt x="441" y="4376"/>
                  </a:lnTo>
                  <a:cubicBezTo>
                    <a:pt x="4039" y="2943"/>
                    <a:pt x="7402" y="1854"/>
                    <a:pt x="10526" y="1108"/>
                  </a:cubicBezTo>
                  <a:cubicBezTo>
                    <a:pt x="13652" y="363"/>
                    <a:pt x="16512" y="0"/>
                    <a:pt x="19107" y="0"/>
                  </a:cubicBezTo>
                  <a:cubicBezTo>
                    <a:pt x="25947" y="0"/>
                    <a:pt x="31402" y="1720"/>
                    <a:pt x="35472" y="5140"/>
                  </a:cubicBezTo>
                  <a:cubicBezTo>
                    <a:pt x="39540" y="8560"/>
                    <a:pt x="41575" y="13127"/>
                    <a:pt x="41575" y="18840"/>
                  </a:cubicBezTo>
                  <a:cubicBezTo>
                    <a:pt x="41575" y="21553"/>
                    <a:pt x="41059" y="24132"/>
                    <a:pt x="40027" y="26578"/>
                  </a:cubicBezTo>
                  <a:cubicBezTo>
                    <a:pt x="39024" y="29005"/>
                    <a:pt x="37182" y="31852"/>
                    <a:pt x="34498" y="35157"/>
                  </a:cubicBezTo>
                  <a:cubicBezTo>
                    <a:pt x="33762" y="36017"/>
                    <a:pt x="31418" y="38482"/>
                    <a:pt x="27466" y="42590"/>
                  </a:cubicBezTo>
                  <a:cubicBezTo>
                    <a:pt x="23515" y="46660"/>
                    <a:pt x="17942" y="52372"/>
                    <a:pt x="10748" y="5971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729515D-FE21-E90F-75F1-39D82C42BD9C}"/>
                </a:ext>
              </a:extLst>
            </p:cNvPr>
            <p:cNvSpPr/>
            <p:nvPr/>
          </p:nvSpPr>
          <p:spPr>
            <a:xfrm>
              <a:off x="2056970" y="3936104"/>
              <a:ext cx="42725" cy="67314"/>
            </a:xfrm>
            <a:custGeom>
              <a:avLst/>
              <a:gdLst>
                <a:gd name="connsiteX0" fmla="*/ 2786 w 42725"/>
                <a:gd name="connsiteY0" fmla="*/ 0 h 67314"/>
                <a:gd name="connsiteX1" fmla="*/ 37861 w 42725"/>
                <a:gd name="connsiteY1" fmla="*/ 0 h 67314"/>
                <a:gd name="connsiteX2" fmla="*/ 37861 w 42725"/>
                <a:gd name="connsiteY2" fmla="*/ 7509 h 67314"/>
                <a:gd name="connsiteX3" fmla="*/ 10969 w 42725"/>
                <a:gd name="connsiteY3" fmla="*/ 7509 h 67314"/>
                <a:gd name="connsiteX4" fmla="*/ 10969 w 42725"/>
                <a:gd name="connsiteY4" fmla="*/ 23693 h 67314"/>
                <a:gd name="connsiteX5" fmla="*/ 14861 w 42725"/>
                <a:gd name="connsiteY5" fmla="*/ 22718 h 67314"/>
                <a:gd name="connsiteX6" fmla="*/ 18754 w 42725"/>
                <a:gd name="connsiteY6" fmla="*/ 22375 h 67314"/>
                <a:gd name="connsiteX7" fmla="*/ 36267 w 42725"/>
                <a:gd name="connsiteY7" fmla="*/ 28431 h 67314"/>
                <a:gd name="connsiteX8" fmla="*/ 42725 w 42725"/>
                <a:gd name="connsiteY8" fmla="*/ 44844 h 67314"/>
                <a:gd name="connsiteX9" fmla="*/ 36091 w 42725"/>
                <a:gd name="connsiteY9" fmla="*/ 61429 h 67314"/>
                <a:gd name="connsiteX10" fmla="*/ 17382 w 42725"/>
                <a:gd name="connsiteY10" fmla="*/ 67314 h 67314"/>
                <a:gd name="connsiteX11" fmla="*/ 8891 w 42725"/>
                <a:gd name="connsiteY11" fmla="*/ 66607 h 67314"/>
                <a:gd name="connsiteX12" fmla="*/ 0 w 42725"/>
                <a:gd name="connsiteY12" fmla="*/ 64467 h 67314"/>
                <a:gd name="connsiteX13" fmla="*/ 0 w 42725"/>
                <a:gd name="connsiteY13" fmla="*/ 55506 h 67314"/>
                <a:gd name="connsiteX14" fmla="*/ 8227 w 42725"/>
                <a:gd name="connsiteY14" fmla="*/ 58735 h 67314"/>
                <a:gd name="connsiteX15" fmla="*/ 17206 w 42725"/>
                <a:gd name="connsiteY15" fmla="*/ 59786 h 67314"/>
                <a:gd name="connsiteX16" fmla="*/ 29324 w 42725"/>
                <a:gd name="connsiteY16" fmla="*/ 55754 h 67314"/>
                <a:gd name="connsiteX17" fmla="*/ 33791 w 42725"/>
                <a:gd name="connsiteY17" fmla="*/ 44844 h 67314"/>
                <a:gd name="connsiteX18" fmla="*/ 29324 w 42725"/>
                <a:gd name="connsiteY18" fmla="*/ 33915 h 67314"/>
                <a:gd name="connsiteX19" fmla="*/ 17206 w 42725"/>
                <a:gd name="connsiteY19" fmla="*/ 29883 h 67314"/>
                <a:gd name="connsiteX20" fmla="*/ 10041 w 42725"/>
                <a:gd name="connsiteY20" fmla="*/ 30686 h 67314"/>
                <a:gd name="connsiteX21" fmla="*/ 2786 w 42725"/>
                <a:gd name="connsiteY21" fmla="*/ 33170 h 67314"/>
                <a:gd name="connsiteX22" fmla="*/ 2786 w 42725"/>
                <a:gd name="connsiteY22" fmla="*/ 0 h 6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4">
                  <a:moveTo>
                    <a:pt x="2786" y="0"/>
                  </a:moveTo>
                  <a:lnTo>
                    <a:pt x="37861" y="0"/>
                  </a:lnTo>
                  <a:lnTo>
                    <a:pt x="37861" y="7509"/>
                  </a:lnTo>
                  <a:lnTo>
                    <a:pt x="10969" y="7509"/>
                  </a:lnTo>
                  <a:lnTo>
                    <a:pt x="10969" y="23693"/>
                  </a:lnTo>
                  <a:cubicBezTo>
                    <a:pt x="12267" y="23253"/>
                    <a:pt x="13564" y="22928"/>
                    <a:pt x="14861" y="22718"/>
                  </a:cubicBezTo>
                  <a:cubicBezTo>
                    <a:pt x="16159" y="22489"/>
                    <a:pt x="17456" y="22375"/>
                    <a:pt x="18754" y="22375"/>
                  </a:cubicBezTo>
                  <a:cubicBezTo>
                    <a:pt x="26125" y="22375"/>
                    <a:pt x="31962" y="24400"/>
                    <a:pt x="36267" y="28431"/>
                  </a:cubicBezTo>
                  <a:cubicBezTo>
                    <a:pt x="40572" y="32463"/>
                    <a:pt x="42725" y="37947"/>
                    <a:pt x="42725" y="44844"/>
                  </a:cubicBezTo>
                  <a:cubicBezTo>
                    <a:pt x="42725" y="51952"/>
                    <a:pt x="40515" y="57474"/>
                    <a:pt x="36091" y="61429"/>
                  </a:cubicBezTo>
                  <a:cubicBezTo>
                    <a:pt x="31668" y="65346"/>
                    <a:pt x="25431" y="67314"/>
                    <a:pt x="17382" y="67314"/>
                  </a:cubicBezTo>
                  <a:cubicBezTo>
                    <a:pt x="14609" y="67314"/>
                    <a:pt x="11779" y="67085"/>
                    <a:pt x="8891" y="66607"/>
                  </a:cubicBezTo>
                  <a:cubicBezTo>
                    <a:pt x="6030" y="66130"/>
                    <a:pt x="3067" y="65423"/>
                    <a:pt x="0" y="64467"/>
                  </a:cubicBezTo>
                  <a:lnTo>
                    <a:pt x="0" y="55506"/>
                  </a:lnTo>
                  <a:cubicBezTo>
                    <a:pt x="2654" y="56939"/>
                    <a:pt x="5396" y="58028"/>
                    <a:pt x="8227" y="58735"/>
                  </a:cubicBezTo>
                  <a:cubicBezTo>
                    <a:pt x="11057" y="59442"/>
                    <a:pt x="14051" y="59786"/>
                    <a:pt x="17206" y="59786"/>
                  </a:cubicBezTo>
                  <a:cubicBezTo>
                    <a:pt x="22306" y="59786"/>
                    <a:pt x="26345" y="58449"/>
                    <a:pt x="29324" y="55754"/>
                  </a:cubicBezTo>
                  <a:cubicBezTo>
                    <a:pt x="32302" y="53079"/>
                    <a:pt x="33791" y="49449"/>
                    <a:pt x="33791" y="44844"/>
                  </a:cubicBezTo>
                  <a:cubicBezTo>
                    <a:pt x="33791" y="40240"/>
                    <a:pt x="32302" y="36609"/>
                    <a:pt x="29324" y="33915"/>
                  </a:cubicBezTo>
                  <a:cubicBezTo>
                    <a:pt x="26345" y="31221"/>
                    <a:pt x="22306" y="29883"/>
                    <a:pt x="17206" y="29883"/>
                  </a:cubicBezTo>
                  <a:cubicBezTo>
                    <a:pt x="14818" y="29883"/>
                    <a:pt x="12429" y="30151"/>
                    <a:pt x="10041" y="30686"/>
                  </a:cubicBezTo>
                  <a:cubicBezTo>
                    <a:pt x="7681" y="31221"/>
                    <a:pt x="5264" y="32043"/>
                    <a:pt x="2786" y="33170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2BC61-C7CF-D76F-22D9-E549465E1C25}"/>
                </a:ext>
              </a:extLst>
            </p:cNvPr>
            <p:cNvSpPr/>
            <p:nvPr/>
          </p:nvSpPr>
          <p:spPr>
            <a:xfrm>
              <a:off x="1909997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2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2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A4445A0-DED5-13B1-8105-A32387C4DEA5}"/>
                </a:ext>
              </a:extLst>
            </p:cNvPr>
            <p:cNvSpPr/>
            <p:nvPr/>
          </p:nvSpPr>
          <p:spPr>
            <a:xfrm>
              <a:off x="1971342" y="3370845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34CCF0E-C4A0-6E17-DCD5-68EE708B515D}"/>
                </a:ext>
              </a:extLst>
            </p:cNvPr>
            <p:cNvSpPr/>
            <p:nvPr/>
          </p:nvSpPr>
          <p:spPr>
            <a:xfrm>
              <a:off x="1997438" y="3316046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5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6 w 42725"/>
                <a:gd name="connsiteY14" fmla="*/ 58737 h 67316"/>
                <a:gd name="connsiteX15" fmla="*/ 17204 w 42725"/>
                <a:gd name="connsiteY15" fmla="*/ 59797 h 67316"/>
                <a:gd name="connsiteX16" fmla="*/ 29324 w 42725"/>
                <a:gd name="connsiteY16" fmla="*/ 55773 h 67316"/>
                <a:gd name="connsiteX17" fmla="*/ 33791 w 42725"/>
                <a:gd name="connsiteY17" fmla="*/ 44848 h 67316"/>
                <a:gd name="connsiteX18" fmla="*/ 29324 w 42725"/>
                <a:gd name="connsiteY18" fmla="*/ 33925 h 67316"/>
                <a:gd name="connsiteX19" fmla="*/ 17204 w 42725"/>
                <a:gd name="connsiteY19" fmla="*/ 29899 h 67316"/>
                <a:gd name="connsiteX20" fmla="*/ 10039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8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9"/>
                    <a:pt x="42725" y="44848"/>
                  </a:cubicBezTo>
                  <a:cubicBezTo>
                    <a:pt x="42725" y="51954"/>
                    <a:pt x="40515" y="57484"/>
                    <a:pt x="36091" y="61435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30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6" y="58737"/>
                  </a:cubicBezTo>
                  <a:cubicBezTo>
                    <a:pt x="11057" y="59444"/>
                    <a:pt x="14049" y="59797"/>
                    <a:pt x="17204" y="59797"/>
                  </a:cubicBezTo>
                  <a:cubicBezTo>
                    <a:pt x="22306" y="59797"/>
                    <a:pt x="26345" y="58456"/>
                    <a:pt x="29324" y="55773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5"/>
                  </a:cubicBezTo>
                  <a:cubicBezTo>
                    <a:pt x="26345" y="31240"/>
                    <a:pt x="22306" y="29899"/>
                    <a:pt x="17204" y="29899"/>
                  </a:cubicBezTo>
                  <a:cubicBezTo>
                    <a:pt x="14816" y="29899"/>
                    <a:pt x="12427" y="30164"/>
                    <a:pt x="10039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CB8912F-8822-442A-AF36-AFD80D97161B}"/>
                </a:ext>
              </a:extLst>
            </p:cNvPr>
            <p:cNvSpPr/>
            <p:nvPr/>
          </p:nvSpPr>
          <p:spPr>
            <a:xfrm>
              <a:off x="2054050" y="3314852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7 h 68510"/>
                <a:gd name="connsiteX2" fmla="*/ 8978 w 45644"/>
                <a:gd name="connsiteY2" fmla="*/ 34278 h 68510"/>
                <a:gd name="connsiteX3" fmla="*/ 12429 w 45644"/>
                <a:gd name="connsiteY3" fmla="*/ 54667 h 68510"/>
                <a:gd name="connsiteX4" fmla="*/ 22823 w 45644"/>
                <a:gd name="connsiteY4" fmla="*/ 61435 h 68510"/>
                <a:gd name="connsiteX5" fmla="*/ 33216 w 45644"/>
                <a:gd name="connsiteY5" fmla="*/ 54667 h 68510"/>
                <a:gd name="connsiteX6" fmla="*/ 36710 w 45644"/>
                <a:gd name="connsiteY6" fmla="*/ 34278 h 68510"/>
                <a:gd name="connsiteX7" fmla="*/ 33216 w 45644"/>
                <a:gd name="connsiteY7" fmla="*/ 13887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8 h 68510"/>
                <a:gd name="connsiteX12" fmla="*/ 39762 w 45644"/>
                <a:gd name="connsiteY12" fmla="*/ 59753 h 68510"/>
                <a:gd name="connsiteX13" fmla="*/ 22823 w 45644"/>
                <a:gd name="connsiteY13" fmla="*/ 68510 h 68510"/>
                <a:gd name="connsiteX14" fmla="*/ 5839 w 45644"/>
                <a:gd name="connsiteY14" fmla="*/ 59753 h 68510"/>
                <a:gd name="connsiteX15" fmla="*/ 0 w 45644"/>
                <a:gd name="connsiteY15" fmla="*/ 34278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9" y="54667"/>
                  </a:cubicBezTo>
                  <a:cubicBezTo>
                    <a:pt x="14758" y="59178"/>
                    <a:pt x="18224" y="61435"/>
                    <a:pt x="22823" y="61435"/>
                  </a:cubicBezTo>
                  <a:cubicBezTo>
                    <a:pt x="27453" y="61435"/>
                    <a:pt x="30917" y="59178"/>
                    <a:pt x="33216" y="54667"/>
                  </a:cubicBezTo>
                  <a:cubicBezTo>
                    <a:pt x="35545" y="50125"/>
                    <a:pt x="36710" y="43329"/>
                    <a:pt x="36710" y="34278"/>
                  </a:cubicBezTo>
                  <a:cubicBezTo>
                    <a:pt x="36710" y="25196"/>
                    <a:pt x="35545" y="18398"/>
                    <a:pt x="33216" y="13887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3"/>
                    <a:pt x="39762" y="8801"/>
                  </a:cubicBezTo>
                  <a:cubicBezTo>
                    <a:pt x="43684" y="14640"/>
                    <a:pt x="45645" y="23133"/>
                    <a:pt x="45645" y="34278"/>
                  </a:cubicBezTo>
                  <a:cubicBezTo>
                    <a:pt x="45645" y="45393"/>
                    <a:pt x="43684" y="53886"/>
                    <a:pt x="39762" y="59753"/>
                  </a:cubicBezTo>
                  <a:cubicBezTo>
                    <a:pt x="35870" y="65591"/>
                    <a:pt x="30224" y="68510"/>
                    <a:pt x="22823" y="68510"/>
                  </a:cubicBezTo>
                  <a:cubicBezTo>
                    <a:pt x="15421" y="68510"/>
                    <a:pt x="9760" y="65591"/>
                    <a:pt x="5839" y="59753"/>
                  </a:cubicBezTo>
                  <a:cubicBezTo>
                    <a:pt x="1947" y="53886"/>
                    <a:pt x="0" y="45393"/>
                    <a:pt x="0" y="34278"/>
                  </a:cubicBezTo>
                  <a:cubicBezTo>
                    <a:pt x="0" y="23133"/>
                    <a:pt x="1947" y="14640"/>
                    <a:pt x="5839" y="8801"/>
                  </a:cubicBezTo>
                  <a:cubicBezTo>
                    <a:pt x="9760" y="2933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C6772C0-EC11-2F09-5CA1-9E51DFBFB0FC}"/>
                </a:ext>
              </a:extLst>
            </p:cNvPr>
            <p:cNvSpPr/>
            <p:nvPr/>
          </p:nvSpPr>
          <p:spPr>
            <a:xfrm>
              <a:off x="1911900" y="2694803"/>
              <a:ext cx="45642" cy="68510"/>
            </a:xfrm>
            <a:custGeom>
              <a:avLst/>
              <a:gdLst>
                <a:gd name="connsiteX0" fmla="*/ 22821 w 45642"/>
                <a:gd name="connsiteY0" fmla="*/ 7077 h 68510"/>
                <a:gd name="connsiteX1" fmla="*/ 12427 w 45642"/>
                <a:gd name="connsiteY1" fmla="*/ 13887 h 68510"/>
                <a:gd name="connsiteX2" fmla="*/ 8978 w 45642"/>
                <a:gd name="connsiteY2" fmla="*/ 34278 h 68510"/>
                <a:gd name="connsiteX3" fmla="*/ 12427 w 45642"/>
                <a:gd name="connsiteY3" fmla="*/ 54667 h 68510"/>
                <a:gd name="connsiteX4" fmla="*/ 22821 w 45642"/>
                <a:gd name="connsiteY4" fmla="*/ 61433 h 68510"/>
                <a:gd name="connsiteX5" fmla="*/ 33216 w 45642"/>
                <a:gd name="connsiteY5" fmla="*/ 54667 h 68510"/>
                <a:gd name="connsiteX6" fmla="*/ 36708 w 45642"/>
                <a:gd name="connsiteY6" fmla="*/ 34278 h 68510"/>
                <a:gd name="connsiteX7" fmla="*/ 33216 w 45642"/>
                <a:gd name="connsiteY7" fmla="*/ 13887 h 68510"/>
                <a:gd name="connsiteX8" fmla="*/ 22821 w 45642"/>
                <a:gd name="connsiteY8" fmla="*/ 7077 h 68510"/>
                <a:gd name="connsiteX9" fmla="*/ 22821 w 45642"/>
                <a:gd name="connsiteY9" fmla="*/ 0 h 68510"/>
                <a:gd name="connsiteX10" fmla="*/ 39762 w 45642"/>
                <a:gd name="connsiteY10" fmla="*/ 8801 h 68510"/>
                <a:gd name="connsiteX11" fmla="*/ 45643 w 45642"/>
                <a:gd name="connsiteY11" fmla="*/ 34278 h 68510"/>
                <a:gd name="connsiteX12" fmla="*/ 39762 w 45642"/>
                <a:gd name="connsiteY12" fmla="*/ 59753 h 68510"/>
                <a:gd name="connsiteX13" fmla="*/ 22821 w 45642"/>
                <a:gd name="connsiteY13" fmla="*/ 68510 h 68510"/>
                <a:gd name="connsiteX14" fmla="*/ 5837 w 45642"/>
                <a:gd name="connsiteY14" fmla="*/ 59753 h 68510"/>
                <a:gd name="connsiteX15" fmla="*/ 0 w 45642"/>
                <a:gd name="connsiteY15" fmla="*/ 34278 h 68510"/>
                <a:gd name="connsiteX16" fmla="*/ 5837 w 45642"/>
                <a:gd name="connsiteY16" fmla="*/ 8801 h 68510"/>
                <a:gd name="connsiteX17" fmla="*/ 22821 w 45642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2" h="68510">
                  <a:moveTo>
                    <a:pt x="22821" y="7077"/>
                  </a:moveTo>
                  <a:cubicBezTo>
                    <a:pt x="18222" y="7077"/>
                    <a:pt x="14756" y="9347"/>
                    <a:pt x="12427" y="13887"/>
                  </a:cubicBezTo>
                  <a:cubicBezTo>
                    <a:pt x="10129" y="18398"/>
                    <a:pt x="8978" y="25196"/>
                    <a:pt x="8978" y="34278"/>
                  </a:cubicBezTo>
                  <a:cubicBezTo>
                    <a:pt x="8978" y="43329"/>
                    <a:pt x="10129" y="50125"/>
                    <a:pt x="12427" y="54667"/>
                  </a:cubicBezTo>
                  <a:cubicBezTo>
                    <a:pt x="14756" y="59178"/>
                    <a:pt x="18222" y="61433"/>
                    <a:pt x="22821" y="61433"/>
                  </a:cubicBezTo>
                  <a:cubicBezTo>
                    <a:pt x="27451" y="61433"/>
                    <a:pt x="30915" y="59178"/>
                    <a:pt x="33216" y="54667"/>
                  </a:cubicBezTo>
                  <a:cubicBezTo>
                    <a:pt x="35545" y="50125"/>
                    <a:pt x="36708" y="43329"/>
                    <a:pt x="36708" y="34278"/>
                  </a:cubicBezTo>
                  <a:cubicBezTo>
                    <a:pt x="36708" y="25196"/>
                    <a:pt x="35545" y="18398"/>
                    <a:pt x="33216" y="13887"/>
                  </a:cubicBezTo>
                  <a:cubicBezTo>
                    <a:pt x="30915" y="9347"/>
                    <a:pt x="27451" y="7077"/>
                    <a:pt x="22821" y="7077"/>
                  </a:cubicBezTo>
                  <a:moveTo>
                    <a:pt x="22821" y="0"/>
                  </a:moveTo>
                  <a:cubicBezTo>
                    <a:pt x="30222" y="0"/>
                    <a:pt x="35870" y="2933"/>
                    <a:pt x="39762" y="8801"/>
                  </a:cubicBezTo>
                  <a:cubicBezTo>
                    <a:pt x="43683" y="14640"/>
                    <a:pt x="45643" y="23133"/>
                    <a:pt x="45643" y="34278"/>
                  </a:cubicBezTo>
                  <a:cubicBezTo>
                    <a:pt x="45643" y="45393"/>
                    <a:pt x="43683" y="53886"/>
                    <a:pt x="39762" y="59753"/>
                  </a:cubicBezTo>
                  <a:cubicBezTo>
                    <a:pt x="35870" y="65591"/>
                    <a:pt x="30222" y="68510"/>
                    <a:pt x="22821" y="68510"/>
                  </a:cubicBezTo>
                  <a:cubicBezTo>
                    <a:pt x="15421" y="68510"/>
                    <a:pt x="9760" y="65591"/>
                    <a:pt x="5837" y="59753"/>
                  </a:cubicBezTo>
                  <a:cubicBezTo>
                    <a:pt x="1945" y="53886"/>
                    <a:pt x="0" y="45393"/>
                    <a:pt x="0" y="34278"/>
                  </a:cubicBezTo>
                  <a:cubicBezTo>
                    <a:pt x="0" y="23133"/>
                    <a:pt x="1945" y="14640"/>
                    <a:pt x="5837" y="8801"/>
                  </a:cubicBezTo>
                  <a:cubicBezTo>
                    <a:pt x="9760" y="2933"/>
                    <a:pt x="15421" y="0"/>
                    <a:pt x="22821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CEFE256-E698-47A0-631D-26CF48AF0F93}"/>
                </a:ext>
              </a:extLst>
            </p:cNvPr>
            <p:cNvSpPr/>
            <p:nvPr/>
          </p:nvSpPr>
          <p:spPr>
            <a:xfrm>
              <a:off x="1973245" y="2750796"/>
              <a:ext cx="9331" cy="11234"/>
            </a:xfrm>
            <a:custGeom>
              <a:avLst/>
              <a:gdLst>
                <a:gd name="connsiteX0" fmla="*/ 0 w 9331"/>
                <a:gd name="connsiteY0" fmla="*/ 0 h 11234"/>
                <a:gd name="connsiteX1" fmla="*/ 9332 w 9331"/>
                <a:gd name="connsiteY1" fmla="*/ 0 h 11234"/>
                <a:gd name="connsiteX2" fmla="*/ 9332 w 9331"/>
                <a:gd name="connsiteY2" fmla="*/ 11235 h 11234"/>
                <a:gd name="connsiteX3" fmla="*/ 0 w 9331"/>
                <a:gd name="connsiteY3" fmla="*/ 11235 h 11234"/>
                <a:gd name="connsiteX4" fmla="*/ 0 w 9331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1" h="11234">
                  <a:moveTo>
                    <a:pt x="0" y="0"/>
                  </a:moveTo>
                  <a:lnTo>
                    <a:pt x="9332" y="0"/>
                  </a:lnTo>
                  <a:lnTo>
                    <a:pt x="9332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0488561-5B6D-E0CF-D9AC-A53798ED4627}"/>
                </a:ext>
              </a:extLst>
            </p:cNvPr>
            <p:cNvSpPr/>
            <p:nvPr/>
          </p:nvSpPr>
          <p:spPr>
            <a:xfrm>
              <a:off x="1999783" y="2695997"/>
              <a:ext cx="42459" cy="66033"/>
            </a:xfrm>
            <a:custGeom>
              <a:avLst/>
              <a:gdLst>
                <a:gd name="connsiteX0" fmla="*/ 0 w 42459"/>
                <a:gd name="connsiteY0" fmla="*/ 0 h 66033"/>
                <a:gd name="connsiteX1" fmla="*/ 42460 w 42459"/>
                <a:gd name="connsiteY1" fmla="*/ 0 h 66033"/>
                <a:gd name="connsiteX2" fmla="*/ 42460 w 42459"/>
                <a:gd name="connsiteY2" fmla="*/ 3804 h 66033"/>
                <a:gd name="connsiteX3" fmla="*/ 18488 w 42459"/>
                <a:gd name="connsiteY3" fmla="*/ 66034 h 66033"/>
                <a:gd name="connsiteX4" fmla="*/ 9154 w 42459"/>
                <a:gd name="connsiteY4" fmla="*/ 66034 h 66033"/>
                <a:gd name="connsiteX5" fmla="*/ 31712 w 42459"/>
                <a:gd name="connsiteY5" fmla="*/ 7519 h 66033"/>
                <a:gd name="connsiteX6" fmla="*/ 0 w 42459"/>
                <a:gd name="connsiteY6" fmla="*/ 7519 h 66033"/>
                <a:gd name="connsiteX7" fmla="*/ 0 w 42459"/>
                <a:gd name="connsiteY7" fmla="*/ 0 h 6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59" h="66033">
                  <a:moveTo>
                    <a:pt x="0" y="0"/>
                  </a:moveTo>
                  <a:lnTo>
                    <a:pt x="42460" y="0"/>
                  </a:lnTo>
                  <a:lnTo>
                    <a:pt x="42460" y="3804"/>
                  </a:lnTo>
                  <a:lnTo>
                    <a:pt x="18488" y="66034"/>
                  </a:lnTo>
                  <a:lnTo>
                    <a:pt x="9154" y="66034"/>
                  </a:lnTo>
                  <a:lnTo>
                    <a:pt x="31712" y="7519"/>
                  </a:lnTo>
                  <a:lnTo>
                    <a:pt x="0" y="7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76922DB-969B-43CE-EC26-7CBE773F7C45}"/>
                </a:ext>
              </a:extLst>
            </p:cNvPr>
            <p:cNvSpPr/>
            <p:nvPr/>
          </p:nvSpPr>
          <p:spPr>
            <a:xfrm>
              <a:off x="2056970" y="2695997"/>
              <a:ext cx="42725" cy="67316"/>
            </a:xfrm>
            <a:custGeom>
              <a:avLst/>
              <a:gdLst>
                <a:gd name="connsiteX0" fmla="*/ 2786 w 42725"/>
                <a:gd name="connsiteY0" fmla="*/ 0 h 67316"/>
                <a:gd name="connsiteX1" fmla="*/ 37861 w 42725"/>
                <a:gd name="connsiteY1" fmla="*/ 0 h 67316"/>
                <a:gd name="connsiteX2" fmla="*/ 37861 w 42725"/>
                <a:gd name="connsiteY2" fmla="*/ 7519 h 67316"/>
                <a:gd name="connsiteX3" fmla="*/ 10969 w 42725"/>
                <a:gd name="connsiteY3" fmla="*/ 7519 h 67316"/>
                <a:gd name="connsiteX4" fmla="*/ 10969 w 42725"/>
                <a:gd name="connsiteY4" fmla="*/ 23706 h 67316"/>
                <a:gd name="connsiteX5" fmla="*/ 14861 w 42725"/>
                <a:gd name="connsiteY5" fmla="*/ 22734 h 67316"/>
                <a:gd name="connsiteX6" fmla="*/ 18754 w 42725"/>
                <a:gd name="connsiteY6" fmla="*/ 22380 h 67316"/>
                <a:gd name="connsiteX7" fmla="*/ 36267 w 42725"/>
                <a:gd name="connsiteY7" fmla="*/ 28439 h 67316"/>
                <a:gd name="connsiteX8" fmla="*/ 42725 w 42725"/>
                <a:gd name="connsiteY8" fmla="*/ 44848 h 67316"/>
                <a:gd name="connsiteX9" fmla="*/ 36091 w 42725"/>
                <a:gd name="connsiteY9" fmla="*/ 61433 h 67316"/>
                <a:gd name="connsiteX10" fmla="*/ 17382 w 42725"/>
                <a:gd name="connsiteY10" fmla="*/ 67316 h 67316"/>
                <a:gd name="connsiteX11" fmla="*/ 8891 w 42725"/>
                <a:gd name="connsiteY11" fmla="*/ 66609 h 67316"/>
                <a:gd name="connsiteX12" fmla="*/ 0 w 42725"/>
                <a:gd name="connsiteY12" fmla="*/ 64486 h 67316"/>
                <a:gd name="connsiteX13" fmla="*/ 0 w 42725"/>
                <a:gd name="connsiteY13" fmla="*/ 55508 h 67316"/>
                <a:gd name="connsiteX14" fmla="*/ 8227 w 42725"/>
                <a:gd name="connsiteY14" fmla="*/ 58735 h 67316"/>
                <a:gd name="connsiteX15" fmla="*/ 17206 w 42725"/>
                <a:gd name="connsiteY15" fmla="*/ 59797 h 67316"/>
                <a:gd name="connsiteX16" fmla="*/ 29324 w 42725"/>
                <a:gd name="connsiteY16" fmla="*/ 55772 h 67316"/>
                <a:gd name="connsiteX17" fmla="*/ 33791 w 42725"/>
                <a:gd name="connsiteY17" fmla="*/ 44848 h 67316"/>
                <a:gd name="connsiteX18" fmla="*/ 29324 w 42725"/>
                <a:gd name="connsiteY18" fmla="*/ 33923 h 67316"/>
                <a:gd name="connsiteX19" fmla="*/ 17206 w 42725"/>
                <a:gd name="connsiteY19" fmla="*/ 29899 h 67316"/>
                <a:gd name="connsiteX20" fmla="*/ 10041 w 42725"/>
                <a:gd name="connsiteY20" fmla="*/ 30695 h 67316"/>
                <a:gd name="connsiteX21" fmla="*/ 2786 w 42725"/>
                <a:gd name="connsiteY21" fmla="*/ 33172 h 67316"/>
                <a:gd name="connsiteX22" fmla="*/ 2786 w 42725"/>
                <a:gd name="connsiteY22" fmla="*/ 0 h 6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725" h="67316">
                  <a:moveTo>
                    <a:pt x="2786" y="0"/>
                  </a:moveTo>
                  <a:lnTo>
                    <a:pt x="37861" y="0"/>
                  </a:lnTo>
                  <a:lnTo>
                    <a:pt x="37861" y="7519"/>
                  </a:lnTo>
                  <a:lnTo>
                    <a:pt x="10969" y="7519"/>
                  </a:lnTo>
                  <a:lnTo>
                    <a:pt x="10969" y="23706"/>
                  </a:lnTo>
                  <a:cubicBezTo>
                    <a:pt x="12267" y="23265"/>
                    <a:pt x="13564" y="22940"/>
                    <a:pt x="14861" y="22734"/>
                  </a:cubicBezTo>
                  <a:cubicBezTo>
                    <a:pt x="16159" y="22499"/>
                    <a:pt x="17456" y="22380"/>
                    <a:pt x="18754" y="22380"/>
                  </a:cubicBezTo>
                  <a:cubicBezTo>
                    <a:pt x="26125" y="22380"/>
                    <a:pt x="31962" y="24400"/>
                    <a:pt x="36267" y="28439"/>
                  </a:cubicBezTo>
                  <a:cubicBezTo>
                    <a:pt x="40572" y="32478"/>
                    <a:pt x="42725" y="37948"/>
                    <a:pt x="42725" y="44848"/>
                  </a:cubicBezTo>
                  <a:cubicBezTo>
                    <a:pt x="42725" y="51954"/>
                    <a:pt x="40515" y="57484"/>
                    <a:pt x="36091" y="61433"/>
                  </a:cubicBezTo>
                  <a:cubicBezTo>
                    <a:pt x="31668" y="65356"/>
                    <a:pt x="25431" y="67316"/>
                    <a:pt x="17382" y="67316"/>
                  </a:cubicBezTo>
                  <a:cubicBezTo>
                    <a:pt x="14609" y="67316"/>
                    <a:pt x="11779" y="67081"/>
                    <a:pt x="8891" y="66609"/>
                  </a:cubicBezTo>
                  <a:cubicBezTo>
                    <a:pt x="6030" y="66137"/>
                    <a:pt x="3067" y="65428"/>
                    <a:pt x="0" y="64486"/>
                  </a:cubicBezTo>
                  <a:lnTo>
                    <a:pt x="0" y="55508"/>
                  </a:lnTo>
                  <a:cubicBezTo>
                    <a:pt x="2654" y="56952"/>
                    <a:pt x="5396" y="58028"/>
                    <a:pt x="8227" y="58735"/>
                  </a:cubicBezTo>
                  <a:cubicBezTo>
                    <a:pt x="11057" y="59444"/>
                    <a:pt x="14051" y="59797"/>
                    <a:pt x="17206" y="59797"/>
                  </a:cubicBezTo>
                  <a:cubicBezTo>
                    <a:pt x="22306" y="59797"/>
                    <a:pt x="26345" y="58456"/>
                    <a:pt x="29324" y="55772"/>
                  </a:cubicBezTo>
                  <a:cubicBezTo>
                    <a:pt x="32302" y="53089"/>
                    <a:pt x="33791" y="49447"/>
                    <a:pt x="33791" y="44848"/>
                  </a:cubicBezTo>
                  <a:cubicBezTo>
                    <a:pt x="33791" y="40249"/>
                    <a:pt x="32302" y="36607"/>
                    <a:pt x="29324" y="33923"/>
                  </a:cubicBezTo>
                  <a:cubicBezTo>
                    <a:pt x="26345" y="31240"/>
                    <a:pt x="22306" y="29899"/>
                    <a:pt x="17206" y="29899"/>
                  </a:cubicBezTo>
                  <a:cubicBezTo>
                    <a:pt x="14818" y="29899"/>
                    <a:pt x="12429" y="30164"/>
                    <a:pt x="10041" y="30695"/>
                  </a:cubicBezTo>
                  <a:cubicBezTo>
                    <a:pt x="7681" y="31225"/>
                    <a:pt x="5264" y="32050"/>
                    <a:pt x="2786" y="33172"/>
                  </a:cubicBezTo>
                  <a:lnTo>
                    <a:pt x="2786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9D516CE-2B75-78FC-745E-5979902451A2}"/>
                </a:ext>
              </a:extLst>
            </p:cNvPr>
            <p:cNvSpPr/>
            <p:nvPr/>
          </p:nvSpPr>
          <p:spPr>
            <a:xfrm>
              <a:off x="1913977" y="2075948"/>
              <a:ext cx="39320" cy="66034"/>
            </a:xfrm>
            <a:custGeom>
              <a:avLst/>
              <a:gdLst>
                <a:gd name="connsiteX0" fmla="*/ 1284 w 39320"/>
                <a:gd name="connsiteY0" fmla="*/ 58515 h 66034"/>
                <a:gd name="connsiteX1" fmla="*/ 15880 w 39320"/>
                <a:gd name="connsiteY1" fmla="*/ 58515 h 66034"/>
                <a:gd name="connsiteX2" fmla="*/ 15880 w 39320"/>
                <a:gd name="connsiteY2" fmla="*/ 8138 h 66034"/>
                <a:gd name="connsiteX3" fmla="*/ 0 w 39320"/>
                <a:gd name="connsiteY3" fmla="*/ 11323 h 66034"/>
                <a:gd name="connsiteX4" fmla="*/ 0 w 39320"/>
                <a:gd name="connsiteY4" fmla="*/ 3184 h 66034"/>
                <a:gd name="connsiteX5" fmla="*/ 15790 w 39320"/>
                <a:gd name="connsiteY5" fmla="*/ 0 h 66034"/>
                <a:gd name="connsiteX6" fmla="*/ 24725 w 39320"/>
                <a:gd name="connsiteY6" fmla="*/ 0 h 66034"/>
                <a:gd name="connsiteX7" fmla="*/ 24725 w 39320"/>
                <a:gd name="connsiteY7" fmla="*/ 58515 h 66034"/>
                <a:gd name="connsiteX8" fmla="*/ 39320 w 39320"/>
                <a:gd name="connsiteY8" fmla="*/ 58515 h 66034"/>
                <a:gd name="connsiteX9" fmla="*/ 39320 w 39320"/>
                <a:gd name="connsiteY9" fmla="*/ 66035 h 66034"/>
                <a:gd name="connsiteX10" fmla="*/ 1284 w 39320"/>
                <a:gd name="connsiteY10" fmla="*/ 66035 h 66034"/>
                <a:gd name="connsiteX11" fmla="*/ 1284 w 39320"/>
                <a:gd name="connsiteY11" fmla="*/ 5851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20" h="66034">
                  <a:moveTo>
                    <a:pt x="1284" y="58515"/>
                  </a:moveTo>
                  <a:lnTo>
                    <a:pt x="15880" y="58515"/>
                  </a:lnTo>
                  <a:lnTo>
                    <a:pt x="15880" y="8138"/>
                  </a:lnTo>
                  <a:lnTo>
                    <a:pt x="0" y="11323"/>
                  </a:lnTo>
                  <a:lnTo>
                    <a:pt x="0" y="3184"/>
                  </a:lnTo>
                  <a:lnTo>
                    <a:pt x="15790" y="0"/>
                  </a:lnTo>
                  <a:lnTo>
                    <a:pt x="24725" y="0"/>
                  </a:lnTo>
                  <a:lnTo>
                    <a:pt x="24725" y="58515"/>
                  </a:lnTo>
                  <a:lnTo>
                    <a:pt x="39320" y="58515"/>
                  </a:lnTo>
                  <a:lnTo>
                    <a:pt x="39320" y="66035"/>
                  </a:lnTo>
                  <a:lnTo>
                    <a:pt x="1284" y="66035"/>
                  </a:lnTo>
                  <a:lnTo>
                    <a:pt x="1284" y="58515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85A559F-2F8B-63EC-C1FF-FAD5F83540B2}"/>
                </a:ext>
              </a:extLst>
            </p:cNvPr>
            <p:cNvSpPr/>
            <p:nvPr/>
          </p:nvSpPr>
          <p:spPr>
            <a:xfrm>
              <a:off x="1971342" y="2130748"/>
              <a:ext cx="9333" cy="11234"/>
            </a:xfrm>
            <a:custGeom>
              <a:avLst/>
              <a:gdLst>
                <a:gd name="connsiteX0" fmla="*/ 0 w 9333"/>
                <a:gd name="connsiteY0" fmla="*/ 0 h 11234"/>
                <a:gd name="connsiteX1" fmla="*/ 9334 w 9333"/>
                <a:gd name="connsiteY1" fmla="*/ 0 h 11234"/>
                <a:gd name="connsiteX2" fmla="*/ 9334 w 9333"/>
                <a:gd name="connsiteY2" fmla="*/ 11235 h 11234"/>
                <a:gd name="connsiteX3" fmla="*/ 0 w 9333"/>
                <a:gd name="connsiteY3" fmla="*/ 11235 h 11234"/>
                <a:gd name="connsiteX4" fmla="*/ 0 w 9333"/>
                <a:gd name="connsiteY4" fmla="*/ 0 h 1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33" h="11234">
                  <a:moveTo>
                    <a:pt x="0" y="0"/>
                  </a:moveTo>
                  <a:lnTo>
                    <a:pt x="9334" y="0"/>
                  </a:lnTo>
                  <a:lnTo>
                    <a:pt x="9334" y="11235"/>
                  </a:lnTo>
                  <a:lnTo>
                    <a:pt x="0" y="11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F0DC804-8850-3709-ED81-3D7652953601}"/>
                </a:ext>
              </a:extLst>
            </p:cNvPr>
            <p:cNvSpPr/>
            <p:nvPr/>
          </p:nvSpPr>
          <p:spPr>
            <a:xfrm>
              <a:off x="199642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8 w 45644"/>
                <a:gd name="connsiteY5" fmla="*/ 54667 h 68510"/>
                <a:gd name="connsiteX6" fmla="*/ 36710 w 45644"/>
                <a:gd name="connsiteY6" fmla="*/ 34277 h 68510"/>
                <a:gd name="connsiteX7" fmla="*/ 33218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8" y="54667"/>
                  </a:cubicBezTo>
                  <a:cubicBezTo>
                    <a:pt x="35547" y="50126"/>
                    <a:pt x="36710" y="43330"/>
                    <a:pt x="36710" y="34277"/>
                  </a:cubicBezTo>
                  <a:cubicBezTo>
                    <a:pt x="36710" y="25196"/>
                    <a:pt x="35547" y="18399"/>
                    <a:pt x="33218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3" y="68511"/>
                    <a:pt x="9762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2" y="2934"/>
                    <a:pt x="15423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652D17-822C-F752-7646-17ABFC143C93}"/>
                </a:ext>
              </a:extLst>
            </p:cNvPr>
            <p:cNvSpPr/>
            <p:nvPr/>
          </p:nvSpPr>
          <p:spPr>
            <a:xfrm>
              <a:off x="2054050" y="2074754"/>
              <a:ext cx="45644" cy="68510"/>
            </a:xfrm>
            <a:custGeom>
              <a:avLst/>
              <a:gdLst>
                <a:gd name="connsiteX0" fmla="*/ 22823 w 45644"/>
                <a:gd name="connsiteY0" fmla="*/ 7077 h 68510"/>
                <a:gd name="connsiteX1" fmla="*/ 12429 w 45644"/>
                <a:gd name="connsiteY1" fmla="*/ 13888 h 68510"/>
                <a:gd name="connsiteX2" fmla="*/ 8978 w 45644"/>
                <a:gd name="connsiteY2" fmla="*/ 34277 h 68510"/>
                <a:gd name="connsiteX3" fmla="*/ 12429 w 45644"/>
                <a:gd name="connsiteY3" fmla="*/ 54667 h 68510"/>
                <a:gd name="connsiteX4" fmla="*/ 22823 w 45644"/>
                <a:gd name="connsiteY4" fmla="*/ 61434 h 68510"/>
                <a:gd name="connsiteX5" fmla="*/ 33216 w 45644"/>
                <a:gd name="connsiteY5" fmla="*/ 54667 h 68510"/>
                <a:gd name="connsiteX6" fmla="*/ 36710 w 45644"/>
                <a:gd name="connsiteY6" fmla="*/ 34277 h 68510"/>
                <a:gd name="connsiteX7" fmla="*/ 33216 w 45644"/>
                <a:gd name="connsiteY7" fmla="*/ 13888 h 68510"/>
                <a:gd name="connsiteX8" fmla="*/ 22823 w 45644"/>
                <a:gd name="connsiteY8" fmla="*/ 7077 h 68510"/>
                <a:gd name="connsiteX9" fmla="*/ 22823 w 45644"/>
                <a:gd name="connsiteY9" fmla="*/ 0 h 68510"/>
                <a:gd name="connsiteX10" fmla="*/ 39762 w 45644"/>
                <a:gd name="connsiteY10" fmla="*/ 8801 h 68510"/>
                <a:gd name="connsiteX11" fmla="*/ 45645 w 45644"/>
                <a:gd name="connsiteY11" fmla="*/ 34277 h 68510"/>
                <a:gd name="connsiteX12" fmla="*/ 39762 w 45644"/>
                <a:gd name="connsiteY12" fmla="*/ 59753 h 68510"/>
                <a:gd name="connsiteX13" fmla="*/ 22823 w 45644"/>
                <a:gd name="connsiteY13" fmla="*/ 68511 h 68510"/>
                <a:gd name="connsiteX14" fmla="*/ 5839 w 45644"/>
                <a:gd name="connsiteY14" fmla="*/ 59753 h 68510"/>
                <a:gd name="connsiteX15" fmla="*/ 0 w 45644"/>
                <a:gd name="connsiteY15" fmla="*/ 34277 h 68510"/>
                <a:gd name="connsiteX16" fmla="*/ 5839 w 45644"/>
                <a:gd name="connsiteY16" fmla="*/ 8801 h 68510"/>
                <a:gd name="connsiteX17" fmla="*/ 22823 w 45644"/>
                <a:gd name="connsiteY17" fmla="*/ 0 h 6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644" h="68510">
                  <a:moveTo>
                    <a:pt x="22823" y="7077"/>
                  </a:moveTo>
                  <a:cubicBezTo>
                    <a:pt x="18224" y="7077"/>
                    <a:pt x="14758" y="9347"/>
                    <a:pt x="12429" y="13888"/>
                  </a:cubicBezTo>
                  <a:cubicBezTo>
                    <a:pt x="10129" y="18399"/>
                    <a:pt x="8978" y="25196"/>
                    <a:pt x="8978" y="34277"/>
                  </a:cubicBezTo>
                  <a:cubicBezTo>
                    <a:pt x="8978" y="43330"/>
                    <a:pt x="10129" y="50126"/>
                    <a:pt x="12429" y="54667"/>
                  </a:cubicBezTo>
                  <a:cubicBezTo>
                    <a:pt x="14758" y="59178"/>
                    <a:pt x="18224" y="61434"/>
                    <a:pt x="22823" y="61434"/>
                  </a:cubicBezTo>
                  <a:cubicBezTo>
                    <a:pt x="27453" y="61434"/>
                    <a:pt x="30917" y="59178"/>
                    <a:pt x="33216" y="54667"/>
                  </a:cubicBezTo>
                  <a:cubicBezTo>
                    <a:pt x="35545" y="50126"/>
                    <a:pt x="36710" y="43330"/>
                    <a:pt x="36710" y="34277"/>
                  </a:cubicBezTo>
                  <a:cubicBezTo>
                    <a:pt x="36710" y="25196"/>
                    <a:pt x="35545" y="18399"/>
                    <a:pt x="33216" y="13888"/>
                  </a:cubicBezTo>
                  <a:cubicBezTo>
                    <a:pt x="30917" y="9347"/>
                    <a:pt x="27453" y="7077"/>
                    <a:pt x="22823" y="7077"/>
                  </a:cubicBezTo>
                  <a:moveTo>
                    <a:pt x="22823" y="0"/>
                  </a:moveTo>
                  <a:cubicBezTo>
                    <a:pt x="30224" y="0"/>
                    <a:pt x="35870" y="2934"/>
                    <a:pt x="39762" y="8801"/>
                  </a:cubicBezTo>
                  <a:cubicBezTo>
                    <a:pt x="43684" y="14640"/>
                    <a:pt x="45645" y="23132"/>
                    <a:pt x="45645" y="34277"/>
                  </a:cubicBezTo>
                  <a:cubicBezTo>
                    <a:pt x="45645" y="45394"/>
                    <a:pt x="43684" y="53886"/>
                    <a:pt x="39762" y="59753"/>
                  </a:cubicBezTo>
                  <a:cubicBezTo>
                    <a:pt x="35870" y="65591"/>
                    <a:pt x="30224" y="68511"/>
                    <a:pt x="22823" y="68511"/>
                  </a:cubicBezTo>
                  <a:cubicBezTo>
                    <a:pt x="15421" y="68511"/>
                    <a:pt x="9760" y="65591"/>
                    <a:pt x="5839" y="59753"/>
                  </a:cubicBezTo>
                  <a:cubicBezTo>
                    <a:pt x="1947" y="53886"/>
                    <a:pt x="0" y="45394"/>
                    <a:pt x="0" y="34277"/>
                  </a:cubicBezTo>
                  <a:cubicBezTo>
                    <a:pt x="0" y="23132"/>
                    <a:pt x="1947" y="14640"/>
                    <a:pt x="5839" y="8801"/>
                  </a:cubicBezTo>
                  <a:cubicBezTo>
                    <a:pt x="9760" y="2934"/>
                    <a:pt x="15421" y="0"/>
                    <a:pt x="22823" y="0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79CCCE8-2282-99A4-8E07-EB586A53021C}"/>
                </a:ext>
              </a:extLst>
            </p:cNvPr>
            <p:cNvSpPr/>
            <p:nvPr/>
          </p:nvSpPr>
          <p:spPr>
            <a:xfrm>
              <a:off x="1723176" y="3403340"/>
              <a:ext cx="90796" cy="69207"/>
            </a:xfrm>
            <a:custGeom>
              <a:avLst/>
              <a:gdLst>
                <a:gd name="connsiteX0" fmla="*/ 0 w 90796"/>
                <a:gd name="connsiteY0" fmla="*/ 69208 h 69207"/>
                <a:gd name="connsiteX1" fmla="*/ 0 w 90796"/>
                <a:gd name="connsiteY1" fmla="*/ 56922 h 69207"/>
                <a:gd name="connsiteX2" fmla="*/ 37219 w 90796"/>
                <a:gd name="connsiteY2" fmla="*/ 56922 h 69207"/>
                <a:gd name="connsiteX3" fmla="*/ 37219 w 90796"/>
                <a:gd name="connsiteY3" fmla="*/ 12284 h 69207"/>
                <a:gd name="connsiteX4" fmla="*/ 0 w 90796"/>
                <a:gd name="connsiteY4" fmla="*/ 12284 h 69207"/>
                <a:gd name="connsiteX5" fmla="*/ 0 w 90796"/>
                <a:gd name="connsiteY5" fmla="*/ 0 h 69207"/>
                <a:gd name="connsiteX6" fmla="*/ 90797 w 90796"/>
                <a:gd name="connsiteY6" fmla="*/ 0 h 69207"/>
                <a:gd name="connsiteX7" fmla="*/ 90797 w 90796"/>
                <a:gd name="connsiteY7" fmla="*/ 12284 h 69207"/>
                <a:gd name="connsiteX8" fmla="*/ 47557 w 90796"/>
                <a:gd name="connsiteY8" fmla="*/ 12284 h 69207"/>
                <a:gd name="connsiteX9" fmla="*/ 47557 w 90796"/>
                <a:gd name="connsiteY9" fmla="*/ 56922 h 69207"/>
                <a:gd name="connsiteX10" fmla="*/ 90797 w 90796"/>
                <a:gd name="connsiteY10" fmla="*/ 56922 h 69207"/>
                <a:gd name="connsiteX11" fmla="*/ 90797 w 90796"/>
                <a:gd name="connsiteY11" fmla="*/ 69208 h 69207"/>
                <a:gd name="connsiteX12" fmla="*/ 0 w 90796"/>
                <a:gd name="connsiteY12" fmla="*/ 69208 h 6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796" h="69207">
                  <a:moveTo>
                    <a:pt x="0" y="69208"/>
                  </a:moveTo>
                  <a:lnTo>
                    <a:pt x="0" y="56922"/>
                  </a:lnTo>
                  <a:lnTo>
                    <a:pt x="37219" y="56922"/>
                  </a:lnTo>
                  <a:lnTo>
                    <a:pt x="37219" y="12284"/>
                  </a:lnTo>
                  <a:lnTo>
                    <a:pt x="0" y="12284"/>
                  </a:lnTo>
                  <a:lnTo>
                    <a:pt x="0" y="0"/>
                  </a:lnTo>
                  <a:lnTo>
                    <a:pt x="90797" y="0"/>
                  </a:lnTo>
                  <a:lnTo>
                    <a:pt x="90797" y="12284"/>
                  </a:lnTo>
                  <a:lnTo>
                    <a:pt x="47557" y="12284"/>
                  </a:lnTo>
                  <a:lnTo>
                    <a:pt x="47557" y="56922"/>
                  </a:lnTo>
                  <a:lnTo>
                    <a:pt x="90797" y="56922"/>
                  </a:lnTo>
                  <a:lnTo>
                    <a:pt x="90797" y="69208"/>
                  </a:lnTo>
                  <a:lnTo>
                    <a:pt x="0" y="69208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E19500F-CD45-ED14-3078-30CE97A5983A}"/>
                </a:ext>
              </a:extLst>
            </p:cNvPr>
            <p:cNvSpPr/>
            <p:nvPr/>
          </p:nvSpPr>
          <p:spPr>
            <a:xfrm>
              <a:off x="1719345" y="3354627"/>
              <a:ext cx="111048" cy="25786"/>
            </a:xfrm>
            <a:custGeom>
              <a:avLst/>
              <a:gdLst>
                <a:gd name="connsiteX0" fmla="*/ 0 w 111048"/>
                <a:gd name="connsiteY0" fmla="*/ 25787 h 25786"/>
                <a:gd name="connsiteX1" fmla="*/ 0 w 111048"/>
                <a:gd name="connsiteY1" fmla="*/ 0 h 25786"/>
                <a:gd name="connsiteX2" fmla="*/ 8696 w 111048"/>
                <a:gd name="connsiteY2" fmla="*/ 0 h 25786"/>
                <a:gd name="connsiteX3" fmla="*/ 8696 w 111048"/>
                <a:gd name="connsiteY3" fmla="*/ 14596 h 25786"/>
                <a:gd name="connsiteX4" fmla="*/ 102352 w 111048"/>
                <a:gd name="connsiteY4" fmla="*/ 14596 h 25786"/>
                <a:gd name="connsiteX5" fmla="*/ 102352 w 111048"/>
                <a:gd name="connsiteY5" fmla="*/ 0 h 25786"/>
                <a:gd name="connsiteX6" fmla="*/ 111048 w 111048"/>
                <a:gd name="connsiteY6" fmla="*/ 0 h 25786"/>
                <a:gd name="connsiteX7" fmla="*/ 111048 w 111048"/>
                <a:gd name="connsiteY7" fmla="*/ 25787 h 25786"/>
                <a:gd name="connsiteX8" fmla="*/ 0 w 111048"/>
                <a:gd name="connsiteY8" fmla="*/ 25787 h 2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6">
                  <a:moveTo>
                    <a:pt x="0" y="25787"/>
                  </a:moveTo>
                  <a:lnTo>
                    <a:pt x="0" y="0"/>
                  </a:lnTo>
                  <a:lnTo>
                    <a:pt x="8696" y="0"/>
                  </a:lnTo>
                  <a:lnTo>
                    <a:pt x="8696" y="14596"/>
                  </a:lnTo>
                  <a:lnTo>
                    <a:pt x="102352" y="14596"/>
                  </a:lnTo>
                  <a:lnTo>
                    <a:pt x="102352" y="0"/>
                  </a:lnTo>
                  <a:lnTo>
                    <a:pt x="111048" y="0"/>
                  </a:lnTo>
                  <a:lnTo>
                    <a:pt x="111048" y="25787"/>
                  </a:lnTo>
                  <a:lnTo>
                    <a:pt x="0" y="25787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7A9310D-35D6-16D4-09AD-BF9BACF3A9B1}"/>
                </a:ext>
              </a:extLst>
            </p:cNvPr>
            <p:cNvSpPr/>
            <p:nvPr/>
          </p:nvSpPr>
          <p:spPr>
            <a:xfrm>
              <a:off x="1744218" y="3270277"/>
              <a:ext cx="95661" cy="60936"/>
            </a:xfrm>
            <a:custGeom>
              <a:avLst/>
              <a:gdLst>
                <a:gd name="connsiteX0" fmla="*/ 59538 w 95661"/>
                <a:gd name="connsiteY0" fmla="*/ 49686 h 60936"/>
                <a:gd name="connsiteX1" fmla="*/ 95662 w 95661"/>
                <a:gd name="connsiteY1" fmla="*/ 49686 h 60936"/>
                <a:gd name="connsiteX2" fmla="*/ 95662 w 95661"/>
                <a:gd name="connsiteY2" fmla="*/ 60936 h 60936"/>
                <a:gd name="connsiteX3" fmla="*/ 1642 w 95661"/>
                <a:gd name="connsiteY3" fmla="*/ 60936 h 60936"/>
                <a:gd name="connsiteX4" fmla="*/ 1642 w 95661"/>
                <a:gd name="connsiteY4" fmla="*/ 49686 h 60936"/>
                <a:gd name="connsiteX5" fmla="*/ 11981 w 95661"/>
                <a:gd name="connsiteY5" fmla="*/ 49686 h 60936"/>
                <a:gd name="connsiteX6" fmla="*/ 2980 w 95661"/>
                <a:gd name="connsiteY6" fmla="*/ 40807 h 60936"/>
                <a:gd name="connsiteX7" fmla="*/ 0 w 95661"/>
                <a:gd name="connsiteY7" fmla="*/ 27913 h 60936"/>
                <a:gd name="connsiteX8" fmla="*/ 9852 w 95661"/>
                <a:gd name="connsiteY8" fmla="*/ 7784 h 60936"/>
                <a:gd name="connsiteX9" fmla="*/ 35759 w 95661"/>
                <a:gd name="connsiteY9" fmla="*/ 0 h 60936"/>
                <a:gd name="connsiteX10" fmla="*/ 61666 w 95661"/>
                <a:gd name="connsiteY10" fmla="*/ 7784 h 60936"/>
                <a:gd name="connsiteX11" fmla="*/ 71518 w 95661"/>
                <a:gd name="connsiteY11" fmla="*/ 27913 h 60936"/>
                <a:gd name="connsiteX12" fmla="*/ 68599 w 95661"/>
                <a:gd name="connsiteY12" fmla="*/ 40807 h 60936"/>
                <a:gd name="connsiteX13" fmla="*/ 59538 w 95661"/>
                <a:gd name="connsiteY13" fmla="*/ 49686 h 60936"/>
                <a:gd name="connsiteX14" fmla="*/ 35759 w 95661"/>
                <a:gd name="connsiteY14" fmla="*/ 11615 h 60936"/>
                <a:gd name="connsiteX15" fmla="*/ 16420 w 95661"/>
                <a:gd name="connsiteY15" fmla="*/ 16724 h 60936"/>
                <a:gd name="connsiteX16" fmla="*/ 9366 w 95661"/>
                <a:gd name="connsiteY16" fmla="*/ 30652 h 60936"/>
                <a:gd name="connsiteX17" fmla="*/ 16420 w 95661"/>
                <a:gd name="connsiteY17" fmla="*/ 44638 h 60936"/>
                <a:gd name="connsiteX18" fmla="*/ 35759 w 95661"/>
                <a:gd name="connsiteY18" fmla="*/ 49686 h 60936"/>
                <a:gd name="connsiteX19" fmla="*/ 55159 w 95661"/>
                <a:gd name="connsiteY19" fmla="*/ 44638 h 60936"/>
                <a:gd name="connsiteX20" fmla="*/ 62153 w 95661"/>
                <a:gd name="connsiteY20" fmla="*/ 30652 h 60936"/>
                <a:gd name="connsiteX21" fmla="*/ 55159 w 95661"/>
                <a:gd name="connsiteY21" fmla="*/ 16724 h 60936"/>
                <a:gd name="connsiteX22" fmla="*/ 35759 w 95661"/>
                <a:gd name="connsiteY22" fmla="*/ 11615 h 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661" h="60936">
                  <a:moveTo>
                    <a:pt x="59538" y="49686"/>
                  </a:moveTo>
                  <a:lnTo>
                    <a:pt x="95662" y="49686"/>
                  </a:lnTo>
                  <a:lnTo>
                    <a:pt x="95662" y="60936"/>
                  </a:lnTo>
                  <a:lnTo>
                    <a:pt x="1642" y="60936"/>
                  </a:lnTo>
                  <a:lnTo>
                    <a:pt x="1642" y="49686"/>
                  </a:lnTo>
                  <a:lnTo>
                    <a:pt x="11981" y="49686"/>
                  </a:lnTo>
                  <a:cubicBezTo>
                    <a:pt x="7926" y="47334"/>
                    <a:pt x="4926" y="44374"/>
                    <a:pt x="2980" y="40807"/>
                  </a:cubicBezTo>
                  <a:cubicBezTo>
                    <a:pt x="993" y="37198"/>
                    <a:pt x="0" y="32900"/>
                    <a:pt x="0" y="27913"/>
                  </a:cubicBezTo>
                  <a:cubicBezTo>
                    <a:pt x="0" y="19642"/>
                    <a:pt x="3284" y="12934"/>
                    <a:pt x="9852" y="7784"/>
                  </a:cubicBezTo>
                  <a:cubicBezTo>
                    <a:pt x="16420" y="2595"/>
                    <a:pt x="25056" y="0"/>
                    <a:pt x="35759" y="0"/>
                  </a:cubicBezTo>
                  <a:cubicBezTo>
                    <a:pt x="46463" y="0"/>
                    <a:pt x="55098" y="2595"/>
                    <a:pt x="61666" y="7784"/>
                  </a:cubicBezTo>
                  <a:cubicBezTo>
                    <a:pt x="68235" y="12934"/>
                    <a:pt x="71518" y="19642"/>
                    <a:pt x="71518" y="27913"/>
                  </a:cubicBezTo>
                  <a:cubicBezTo>
                    <a:pt x="71518" y="32900"/>
                    <a:pt x="70545" y="37198"/>
                    <a:pt x="68599" y="40807"/>
                  </a:cubicBezTo>
                  <a:cubicBezTo>
                    <a:pt x="66613" y="44374"/>
                    <a:pt x="63592" y="47334"/>
                    <a:pt x="59538" y="49686"/>
                  </a:cubicBezTo>
                  <a:moveTo>
                    <a:pt x="35759" y="11615"/>
                  </a:moveTo>
                  <a:cubicBezTo>
                    <a:pt x="27529" y="11615"/>
                    <a:pt x="21083" y="13318"/>
                    <a:pt x="16420" y="16724"/>
                  </a:cubicBezTo>
                  <a:cubicBezTo>
                    <a:pt x="11717" y="20089"/>
                    <a:pt x="9366" y="24732"/>
                    <a:pt x="9366" y="30652"/>
                  </a:cubicBezTo>
                  <a:cubicBezTo>
                    <a:pt x="9366" y="36571"/>
                    <a:pt x="11717" y="41233"/>
                    <a:pt x="16420" y="44638"/>
                  </a:cubicBezTo>
                  <a:cubicBezTo>
                    <a:pt x="21083" y="48003"/>
                    <a:pt x="27529" y="49686"/>
                    <a:pt x="35759" y="49686"/>
                  </a:cubicBezTo>
                  <a:cubicBezTo>
                    <a:pt x="43990" y="49686"/>
                    <a:pt x="50456" y="48003"/>
                    <a:pt x="55159" y="44638"/>
                  </a:cubicBezTo>
                  <a:cubicBezTo>
                    <a:pt x="59822" y="41233"/>
                    <a:pt x="62153" y="36571"/>
                    <a:pt x="62153" y="30652"/>
                  </a:cubicBezTo>
                  <a:cubicBezTo>
                    <a:pt x="62153" y="24732"/>
                    <a:pt x="59822" y="20089"/>
                    <a:pt x="55159" y="16724"/>
                  </a:cubicBezTo>
                  <a:cubicBezTo>
                    <a:pt x="50456" y="13318"/>
                    <a:pt x="43990" y="11615"/>
                    <a:pt x="35759" y="11615"/>
                  </a:cubicBez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3BCB44-E9A2-5490-CAB4-327596A2BFF9}"/>
                </a:ext>
              </a:extLst>
            </p:cNvPr>
            <p:cNvSpPr/>
            <p:nvPr/>
          </p:nvSpPr>
          <p:spPr>
            <a:xfrm>
              <a:off x="1719345" y="3225578"/>
              <a:ext cx="111048" cy="25784"/>
            </a:xfrm>
            <a:custGeom>
              <a:avLst/>
              <a:gdLst>
                <a:gd name="connsiteX0" fmla="*/ 0 w 111048"/>
                <a:gd name="connsiteY0" fmla="*/ 0 h 25784"/>
                <a:gd name="connsiteX1" fmla="*/ 111048 w 111048"/>
                <a:gd name="connsiteY1" fmla="*/ 0 h 25784"/>
                <a:gd name="connsiteX2" fmla="*/ 111048 w 111048"/>
                <a:gd name="connsiteY2" fmla="*/ 25785 h 25784"/>
                <a:gd name="connsiteX3" fmla="*/ 102352 w 111048"/>
                <a:gd name="connsiteY3" fmla="*/ 25785 h 25784"/>
                <a:gd name="connsiteX4" fmla="*/ 102352 w 111048"/>
                <a:gd name="connsiteY4" fmla="*/ 11250 h 25784"/>
                <a:gd name="connsiteX5" fmla="*/ 8696 w 111048"/>
                <a:gd name="connsiteY5" fmla="*/ 11250 h 25784"/>
                <a:gd name="connsiteX6" fmla="*/ 8696 w 111048"/>
                <a:gd name="connsiteY6" fmla="*/ 25785 h 25784"/>
                <a:gd name="connsiteX7" fmla="*/ 0 w 111048"/>
                <a:gd name="connsiteY7" fmla="*/ 25785 h 25784"/>
                <a:gd name="connsiteX8" fmla="*/ 0 w 111048"/>
                <a:gd name="connsiteY8" fmla="*/ 0 h 2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48" h="25784">
                  <a:moveTo>
                    <a:pt x="0" y="0"/>
                  </a:moveTo>
                  <a:lnTo>
                    <a:pt x="111048" y="0"/>
                  </a:lnTo>
                  <a:lnTo>
                    <a:pt x="111048" y="25785"/>
                  </a:lnTo>
                  <a:lnTo>
                    <a:pt x="102352" y="25785"/>
                  </a:lnTo>
                  <a:lnTo>
                    <a:pt x="102352" y="11250"/>
                  </a:lnTo>
                  <a:lnTo>
                    <a:pt x="8696" y="11250"/>
                  </a:lnTo>
                  <a:lnTo>
                    <a:pt x="8696" y="25785"/>
                  </a:lnTo>
                  <a:lnTo>
                    <a:pt x="0" y="25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9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309376EA-3EE0-29B1-E0AF-1D94BBC90FBA}"/>
              </a:ext>
            </a:extLst>
          </p:cNvPr>
          <p:cNvSpPr/>
          <p:nvPr/>
        </p:nvSpPr>
        <p:spPr>
          <a:xfrm>
            <a:off x="2282215" y="2108965"/>
            <a:ext cx="3791150" cy="2480198"/>
          </a:xfrm>
          <a:custGeom>
            <a:avLst/>
            <a:gdLst>
              <a:gd name="connsiteX0" fmla="*/ 0 w 3791150"/>
              <a:gd name="connsiteY0" fmla="*/ 2480199 h 2480198"/>
              <a:gd name="connsiteX1" fmla="*/ 37912 w 3791150"/>
              <a:gd name="connsiteY1" fmla="*/ 2279804 h 2480198"/>
              <a:gd name="connsiteX2" fmla="*/ 75823 w 3791150"/>
              <a:gd name="connsiteY2" fmla="*/ 2129394 h 2480198"/>
              <a:gd name="connsiteX3" fmla="*/ 113735 w 3791150"/>
              <a:gd name="connsiteY3" fmla="*/ 1998071 h 2480198"/>
              <a:gd name="connsiteX4" fmla="*/ 151647 w 3791150"/>
              <a:gd name="connsiteY4" fmla="*/ 1879263 h 2480198"/>
              <a:gd name="connsiteX5" fmla="*/ 189557 w 3791150"/>
              <a:gd name="connsiteY5" fmla="*/ 1769875 h 2480198"/>
              <a:gd name="connsiteX6" fmla="*/ 227469 w 3791150"/>
              <a:gd name="connsiteY6" fmla="*/ 1668069 h 2480198"/>
              <a:gd name="connsiteX7" fmla="*/ 265380 w 3791150"/>
              <a:gd name="connsiteY7" fmla="*/ 1572633 h 2480198"/>
              <a:gd name="connsiteX8" fmla="*/ 303292 w 3791150"/>
              <a:gd name="connsiteY8" fmla="*/ 1482713 h 2480198"/>
              <a:gd name="connsiteX9" fmla="*/ 341204 w 3791150"/>
              <a:gd name="connsiteY9" fmla="*/ 1397664 h 2480198"/>
              <a:gd name="connsiteX10" fmla="*/ 379114 w 3791150"/>
              <a:gd name="connsiteY10" fmla="*/ 1316994 h 2480198"/>
              <a:gd name="connsiteX11" fmla="*/ 417027 w 3791150"/>
              <a:gd name="connsiteY11" fmla="*/ 1240306 h 2480198"/>
              <a:gd name="connsiteX12" fmla="*/ 454939 w 3791150"/>
              <a:gd name="connsiteY12" fmla="*/ 1167277 h 2480198"/>
              <a:gd name="connsiteX13" fmla="*/ 492849 w 3791150"/>
              <a:gd name="connsiteY13" fmla="*/ 1097640 h 2480198"/>
              <a:gd name="connsiteX14" fmla="*/ 530761 w 3791150"/>
              <a:gd name="connsiteY14" fmla="*/ 1031170 h 2480198"/>
              <a:gd name="connsiteX15" fmla="*/ 568674 w 3791150"/>
              <a:gd name="connsiteY15" fmla="*/ 967671 h 2480198"/>
              <a:gd name="connsiteX16" fmla="*/ 606584 w 3791150"/>
              <a:gd name="connsiteY16" fmla="*/ 906984 h 2480198"/>
              <a:gd name="connsiteX17" fmla="*/ 644496 w 3791150"/>
              <a:gd name="connsiteY17" fmla="*/ 848959 h 2480198"/>
              <a:gd name="connsiteX18" fmla="*/ 682406 w 3791150"/>
              <a:gd name="connsiteY18" fmla="*/ 793471 h 2480198"/>
              <a:gd name="connsiteX19" fmla="*/ 720319 w 3791150"/>
              <a:gd name="connsiteY19" fmla="*/ 740408 h 2480198"/>
              <a:gd name="connsiteX20" fmla="*/ 758231 w 3791150"/>
              <a:gd name="connsiteY20" fmla="*/ 689673 h 2480198"/>
              <a:gd name="connsiteX21" fmla="*/ 796141 w 3791150"/>
              <a:gd name="connsiteY21" fmla="*/ 641174 h 2480198"/>
              <a:gd name="connsiteX22" fmla="*/ 834053 w 3791150"/>
              <a:gd name="connsiteY22" fmla="*/ 594832 h 2480198"/>
              <a:gd name="connsiteX23" fmla="*/ 871966 w 3791150"/>
              <a:gd name="connsiteY23" fmla="*/ 550576 h 2480198"/>
              <a:gd name="connsiteX24" fmla="*/ 909876 w 3791150"/>
              <a:gd name="connsiteY24" fmla="*/ 508340 h 2480198"/>
              <a:gd name="connsiteX25" fmla="*/ 947788 w 3791150"/>
              <a:gd name="connsiteY25" fmla="*/ 468068 h 2480198"/>
              <a:gd name="connsiteX26" fmla="*/ 985700 w 3791150"/>
              <a:gd name="connsiteY26" fmla="*/ 429703 h 2480198"/>
              <a:gd name="connsiteX27" fmla="*/ 1023611 w 3791150"/>
              <a:gd name="connsiteY27" fmla="*/ 393199 h 2480198"/>
              <a:gd name="connsiteX28" fmla="*/ 1061523 w 3791150"/>
              <a:gd name="connsiteY28" fmla="*/ 358510 h 2480198"/>
              <a:gd name="connsiteX29" fmla="*/ 1099435 w 3791150"/>
              <a:gd name="connsiteY29" fmla="*/ 325596 h 2480198"/>
              <a:gd name="connsiteX30" fmla="*/ 1137345 w 3791150"/>
              <a:gd name="connsiteY30" fmla="*/ 294421 h 2480198"/>
              <a:gd name="connsiteX31" fmla="*/ 1175258 w 3791150"/>
              <a:gd name="connsiteY31" fmla="*/ 264950 h 2480198"/>
              <a:gd name="connsiteX32" fmla="*/ 1213168 w 3791150"/>
              <a:gd name="connsiteY32" fmla="*/ 237153 h 2480198"/>
              <a:gd name="connsiteX33" fmla="*/ 1251080 w 3791150"/>
              <a:gd name="connsiteY33" fmla="*/ 211000 h 2480198"/>
              <a:gd name="connsiteX34" fmla="*/ 1288992 w 3791150"/>
              <a:gd name="connsiteY34" fmla="*/ 186464 h 2480198"/>
              <a:gd name="connsiteX35" fmla="*/ 1326895 w 3791150"/>
              <a:gd name="connsiteY35" fmla="*/ 163524 h 2480198"/>
              <a:gd name="connsiteX36" fmla="*/ 1364822 w 3791150"/>
              <a:gd name="connsiteY36" fmla="*/ 142157 h 2480198"/>
              <a:gd name="connsiteX37" fmla="*/ 1402731 w 3791150"/>
              <a:gd name="connsiteY37" fmla="*/ 122343 h 2480198"/>
              <a:gd name="connsiteX38" fmla="*/ 1440639 w 3791150"/>
              <a:gd name="connsiteY38" fmla="*/ 104063 h 2480198"/>
              <a:gd name="connsiteX39" fmla="*/ 1478548 w 3791150"/>
              <a:gd name="connsiteY39" fmla="*/ 87305 h 2480198"/>
              <a:gd name="connsiteX40" fmla="*/ 1516456 w 3791150"/>
              <a:gd name="connsiteY40" fmla="*/ 72048 h 2480198"/>
              <a:gd name="connsiteX41" fmla="*/ 1554364 w 3791150"/>
              <a:gd name="connsiteY41" fmla="*/ 58283 h 2480198"/>
              <a:gd name="connsiteX42" fmla="*/ 1592292 w 3791150"/>
              <a:gd name="connsiteY42" fmla="*/ 45997 h 2480198"/>
              <a:gd name="connsiteX43" fmla="*/ 1630200 w 3791150"/>
              <a:gd name="connsiteY43" fmla="*/ 35182 h 2480198"/>
              <a:gd name="connsiteX44" fmla="*/ 1668109 w 3791150"/>
              <a:gd name="connsiteY44" fmla="*/ 25825 h 2480198"/>
              <a:gd name="connsiteX45" fmla="*/ 1706017 w 3791150"/>
              <a:gd name="connsiteY45" fmla="*/ 17921 h 2480198"/>
              <a:gd name="connsiteX46" fmla="*/ 1743925 w 3791150"/>
              <a:gd name="connsiteY46" fmla="*/ 11462 h 2480198"/>
              <a:gd name="connsiteX47" fmla="*/ 1781834 w 3791150"/>
              <a:gd name="connsiteY47" fmla="*/ 6444 h 2480198"/>
              <a:gd name="connsiteX48" fmla="*/ 1819761 w 3791150"/>
              <a:gd name="connsiteY48" fmla="*/ 2863 h 2480198"/>
              <a:gd name="connsiteX49" fmla="*/ 1857670 w 3791150"/>
              <a:gd name="connsiteY49" fmla="*/ 716 h 2480198"/>
              <a:gd name="connsiteX50" fmla="*/ 1895578 w 3791150"/>
              <a:gd name="connsiteY50" fmla="*/ 0 h 2480198"/>
              <a:gd name="connsiteX51" fmla="*/ 1933486 w 3791150"/>
              <a:gd name="connsiteY51" fmla="*/ 716 h 2480198"/>
              <a:gd name="connsiteX52" fmla="*/ 1971395 w 3791150"/>
              <a:gd name="connsiteY52" fmla="*/ 2863 h 2480198"/>
              <a:gd name="connsiteX53" fmla="*/ 2009303 w 3791150"/>
              <a:gd name="connsiteY53" fmla="*/ 6444 h 2480198"/>
              <a:gd name="connsiteX54" fmla="*/ 2047231 w 3791150"/>
              <a:gd name="connsiteY54" fmla="*/ 11462 h 2480198"/>
              <a:gd name="connsiteX55" fmla="*/ 2085139 w 3791150"/>
              <a:gd name="connsiteY55" fmla="*/ 17921 h 2480198"/>
              <a:gd name="connsiteX56" fmla="*/ 2123047 w 3791150"/>
              <a:gd name="connsiteY56" fmla="*/ 25825 h 2480198"/>
              <a:gd name="connsiteX57" fmla="*/ 2160956 w 3791150"/>
              <a:gd name="connsiteY57" fmla="*/ 35182 h 2480198"/>
              <a:gd name="connsiteX58" fmla="*/ 2198864 w 3791150"/>
              <a:gd name="connsiteY58" fmla="*/ 45997 h 2480198"/>
              <a:gd name="connsiteX59" fmla="*/ 2236773 w 3791150"/>
              <a:gd name="connsiteY59" fmla="*/ 58283 h 2480198"/>
              <a:gd name="connsiteX60" fmla="*/ 2274700 w 3791150"/>
              <a:gd name="connsiteY60" fmla="*/ 72048 h 2480198"/>
              <a:gd name="connsiteX61" fmla="*/ 2312609 w 3791150"/>
              <a:gd name="connsiteY61" fmla="*/ 87305 h 2480198"/>
              <a:gd name="connsiteX62" fmla="*/ 2350517 w 3791150"/>
              <a:gd name="connsiteY62" fmla="*/ 104063 h 2480198"/>
              <a:gd name="connsiteX63" fmla="*/ 2388425 w 3791150"/>
              <a:gd name="connsiteY63" fmla="*/ 122343 h 2480198"/>
              <a:gd name="connsiteX64" fmla="*/ 2426334 w 3791150"/>
              <a:gd name="connsiteY64" fmla="*/ 142157 h 2480198"/>
              <a:gd name="connsiteX65" fmla="*/ 2464242 w 3791150"/>
              <a:gd name="connsiteY65" fmla="*/ 163524 h 2480198"/>
              <a:gd name="connsiteX66" fmla="*/ 2502170 w 3791150"/>
              <a:gd name="connsiteY66" fmla="*/ 186464 h 2480198"/>
              <a:gd name="connsiteX67" fmla="*/ 2540078 w 3791150"/>
              <a:gd name="connsiteY67" fmla="*/ 211000 h 2480198"/>
              <a:gd name="connsiteX68" fmla="*/ 2577986 w 3791150"/>
              <a:gd name="connsiteY68" fmla="*/ 237153 h 2480198"/>
              <a:gd name="connsiteX69" fmla="*/ 2615895 w 3791150"/>
              <a:gd name="connsiteY69" fmla="*/ 264950 h 2480198"/>
              <a:gd name="connsiteX70" fmla="*/ 2653803 w 3791150"/>
              <a:gd name="connsiteY70" fmla="*/ 294421 h 2480198"/>
              <a:gd name="connsiteX71" fmla="*/ 2691711 w 3791150"/>
              <a:gd name="connsiteY71" fmla="*/ 325596 h 2480198"/>
              <a:gd name="connsiteX72" fmla="*/ 2729639 w 3791150"/>
              <a:gd name="connsiteY72" fmla="*/ 358510 h 2480198"/>
              <a:gd name="connsiteX73" fmla="*/ 2767547 w 3791150"/>
              <a:gd name="connsiteY73" fmla="*/ 393199 h 2480198"/>
              <a:gd name="connsiteX74" fmla="*/ 2805456 w 3791150"/>
              <a:gd name="connsiteY74" fmla="*/ 429703 h 2480198"/>
              <a:gd name="connsiteX75" fmla="*/ 2843364 w 3791150"/>
              <a:gd name="connsiteY75" fmla="*/ 468068 h 2480198"/>
              <a:gd name="connsiteX76" fmla="*/ 2881273 w 3791150"/>
              <a:gd name="connsiteY76" fmla="*/ 508340 h 2480198"/>
              <a:gd name="connsiteX77" fmla="*/ 2919181 w 3791150"/>
              <a:gd name="connsiteY77" fmla="*/ 550576 h 2480198"/>
              <a:gd name="connsiteX78" fmla="*/ 2957089 w 3791150"/>
              <a:gd name="connsiteY78" fmla="*/ 594832 h 2480198"/>
              <a:gd name="connsiteX79" fmla="*/ 2995017 w 3791150"/>
              <a:gd name="connsiteY79" fmla="*/ 641174 h 2480198"/>
              <a:gd name="connsiteX80" fmla="*/ 3032925 w 3791150"/>
              <a:gd name="connsiteY80" fmla="*/ 689673 h 2480198"/>
              <a:gd name="connsiteX81" fmla="*/ 3070834 w 3791150"/>
              <a:gd name="connsiteY81" fmla="*/ 740408 h 2480198"/>
              <a:gd name="connsiteX82" fmla="*/ 3108742 w 3791150"/>
              <a:gd name="connsiteY82" fmla="*/ 793471 h 2480198"/>
              <a:gd name="connsiteX83" fmla="*/ 3146650 w 3791150"/>
              <a:gd name="connsiteY83" fmla="*/ 848959 h 2480198"/>
              <a:gd name="connsiteX84" fmla="*/ 3184559 w 3791150"/>
              <a:gd name="connsiteY84" fmla="*/ 906984 h 2480198"/>
              <a:gd name="connsiteX85" fmla="*/ 3222486 w 3791150"/>
              <a:gd name="connsiteY85" fmla="*/ 967671 h 2480198"/>
              <a:gd name="connsiteX86" fmla="*/ 3260395 w 3791150"/>
              <a:gd name="connsiteY86" fmla="*/ 1031170 h 2480198"/>
              <a:gd name="connsiteX87" fmla="*/ 3298303 w 3791150"/>
              <a:gd name="connsiteY87" fmla="*/ 1097640 h 2480198"/>
              <a:gd name="connsiteX88" fmla="*/ 3336211 w 3791150"/>
              <a:gd name="connsiteY88" fmla="*/ 1167277 h 2480198"/>
              <a:gd name="connsiteX89" fmla="*/ 3374120 w 3791150"/>
              <a:gd name="connsiteY89" fmla="*/ 1240306 h 2480198"/>
              <a:gd name="connsiteX90" fmla="*/ 3412028 w 3791150"/>
              <a:gd name="connsiteY90" fmla="*/ 1316994 h 2480198"/>
              <a:gd name="connsiteX91" fmla="*/ 3449956 w 3791150"/>
              <a:gd name="connsiteY91" fmla="*/ 1397664 h 2480198"/>
              <a:gd name="connsiteX92" fmla="*/ 3487864 w 3791150"/>
              <a:gd name="connsiteY92" fmla="*/ 1482713 h 2480198"/>
              <a:gd name="connsiteX93" fmla="*/ 3525773 w 3791150"/>
              <a:gd name="connsiteY93" fmla="*/ 1572633 h 2480198"/>
              <a:gd name="connsiteX94" fmla="*/ 3563681 w 3791150"/>
              <a:gd name="connsiteY94" fmla="*/ 1668069 h 2480198"/>
              <a:gd name="connsiteX95" fmla="*/ 3601589 w 3791150"/>
              <a:gd name="connsiteY95" fmla="*/ 1769875 h 2480198"/>
              <a:gd name="connsiteX96" fmla="*/ 3639498 w 3791150"/>
              <a:gd name="connsiteY96" fmla="*/ 1879263 h 2480198"/>
              <a:gd name="connsiteX97" fmla="*/ 3677425 w 3791150"/>
              <a:gd name="connsiteY97" fmla="*/ 1998071 h 2480198"/>
              <a:gd name="connsiteX98" fmla="*/ 3715334 w 3791150"/>
              <a:gd name="connsiteY98" fmla="*/ 2129394 h 2480198"/>
              <a:gd name="connsiteX99" fmla="*/ 3753242 w 3791150"/>
              <a:gd name="connsiteY99" fmla="*/ 2279804 h 2480198"/>
              <a:gd name="connsiteX100" fmla="*/ 3791150 w 3791150"/>
              <a:gd name="connsiteY100" fmla="*/ 2480199 h 248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791150" h="2480198">
                <a:moveTo>
                  <a:pt x="0" y="2480199"/>
                </a:moveTo>
                <a:lnTo>
                  <a:pt x="37912" y="2279804"/>
                </a:lnTo>
                <a:lnTo>
                  <a:pt x="75823" y="2129394"/>
                </a:lnTo>
                <a:lnTo>
                  <a:pt x="113735" y="1998071"/>
                </a:lnTo>
                <a:lnTo>
                  <a:pt x="151647" y="1879263"/>
                </a:lnTo>
                <a:lnTo>
                  <a:pt x="189557" y="1769875"/>
                </a:lnTo>
                <a:lnTo>
                  <a:pt x="227469" y="1668069"/>
                </a:lnTo>
                <a:lnTo>
                  <a:pt x="265380" y="1572633"/>
                </a:lnTo>
                <a:lnTo>
                  <a:pt x="303292" y="1482713"/>
                </a:lnTo>
                <a:lnTo>
                  <a:pt x="341204" y="1397664"/>
                </a:lnTo>
                <a:lnTo>
                  <a:pt x="379114" y="1316994"/>
                </a:lnTo>
                <a:lnTo>
                  <a:pt x="417027" y="1240306"/>
                </a:lnTo>
                <a:lnTo>
                  <a:pt x="454939" y="1167277"/>
                </a:lnTo>
                <a:lnTo>
                  <a:pt x="492849" y="1097640"/>
                </a:lnTo>
                <a:lnTo>
                  <a:pt x="530761" y="1031170"/>
                </a:lnTo>
                <a:lnTo>
                  <a:pt x="568674" y="967671"/>
                </a:lnTo>
                <a:lnTo>
                  <a:pt x="606584" y="906984"/>
                </a:lnTo>
                <a:lnTo>
                  <a:pt x="644496" y="848959"/>
                </a:lnTo>
                <a:lnTo>
                  <a:pt x="682406" y="793471"/>
                </a:lnTo>
                <a:lnTo>
                  <a:pt x="720319" y="740408"/>
                </a:lnTo>
                <a:lnTo>
                  <a:pt x="758231" y="689673"/>
                </a:lnTo>
                <a:lnTo>
                  <a:pt x="796141" y="641174"/>
                </a:lnTo>
                <a:lnTo>
                  <a:pt x="834053" y="594832"/>
                </a:lnTo>
                <a:lnTo>
                  <a:pt x="871966" y="550576"/>
                </a:lnTo>
                <a:lnTo>
                  <a:pt x="909876" y="508340"/>
                </a:lnTo>
                <a:lnTo>
                  <a:pt x="947788" y="468068"/>
                </a:lnTo>
                <a:lnTo>
                  <a:pt x="985700" y="429703"/>
                </a:lnTo>
                <a:lnTo>
                  <a:pt x="1023611" y="393199"/>
                </a:lnTo>
                <a:lnTo>
                  <a:pt x="1061523" y="358510"/>
                </a:lnTo>
                <a:lnTo>
                  <a:pt x="1099435" y="325596"/>
                </a:lnTo>
                <a:lnTo>
                  <a:pt x="1137345" y="294421"/>
                </a:lnTo>
                <a:lnTo>
                  <a:pt x="1175258" y="264950"/>
                </a:lnTo>
                <a:lnTo>
                  <a:pt x="1213168" y="237153"/>
                </a:lnTo>
                <a:lnTo>
                  <a:pt x="1251080" y="211000"/>
                </a:lnTo>
                <a:lnTo>
                  <a:pt x="1288992" y="186464"/>
                </a:lnTo>
                <a:lnTo>
                  <a:pt x="1326895" y="163524"/>
                </a:lnTo>
                <a:lnTo>
                  <a:pt x="1364822" y="142157"/>
                </a:lnTo>
                <a:lnTo>
                  <a:pt x="1402731" y="122343"/>
                </a:lnTo>
                <a:lnTo>
                  <a:pt x="1440639" y="104063"/>
                </a:lnTo>
                <a:lnTo>
                  <a:pt x="1478548" y="87305"/>
                </a:lnTo>
                <a:lnTo>
                  <a:pt x="1516456" y="72048"/>
                </a:lnTo>
                <a:lnTo>
                  <a:pt x="1554364" y="58283"/>
                </a:lnTo>
                <a:lnTo>
                  <a:pt x="1592292" y="45997"/>
                </a:lnTo>
                <a:lnTo>
                  <a:pt x="1630200" y="35182"/>
                </a:lnTo>
                <a:lnTo>
                  <a:pt x="1668109" y="25825"/>
                </a:lnTo>
                <a:lnTo>
                  <a:pt x="1706017" y="17921"/>
                </a:lnTo>
                <a:lnTo>
                  <a:pt x="1743925" y="11462"/>
                </a:lnTo>
                <a:lnTo>
                  <a:pt x="1781834" y="6444"/>
                </a:lnTo>
                <a:lnTo>
                  <a:pt x="1819761" y="2863"/>
                </a:lnTo>
                <a:lnTo>
                  <a:pt x="1857670" y="716"/>
                </a:lnTo>
                <a:lnTo>
                  <a:pt x="1895578" y="0"/>
                </a:lnTo>
                <a:lnTo>
                  <a:pt x="1933486" y="716"/>
                </a:lnTo>
                <a:lnTo>
                  <a:pt x="1971395" y="2863"/>
                </a:lnTo>
                <a:lnTo>
                  <a:pt x="2009303" y="6444"/>
                </a:lnTo>
                <a:lnTo>
                  <a:pt x="2047231" y="11462"/>
                </a:lnTo>
                <a:lnTo>
                  <a:pt x="2085139" y="17921"/>
                </a:lnTo>
                <a:lnTo>
                  <a:pt x="2123047" y="25825"/>
                </a:lnTo>
                <a:lnTo>
                  <a:pt x="2160956" y="35182"/>
                </a:lnTo>
                <a:lnTo>
                  <a:pt x="2198864" y="45997"/>
                </a:lnTo>
                <a:lnTo>
                  <a:pt x="2236773" y="58283"/>
                </a:lnTo>
                <a:lnTo>
                  <a:pt x="2274700" y="72048"/>
                </a:lnTo>
                <a:lnTo>
                  <a:pt x="2312609" y="87305"/>
                </a:lnTo>
                <a:lnTo>
                  <a:pt x="2350517" y="104063"/>
                </a:lnTo>
                <a:lnTo>
                  <a:pt x="2388425" y="122343"/>
                </a:lnTo>
                <a:lnTo>
                  <a:pt x="2426334" y="142157"/>
                </a:lnTo>
                <a:lnTo>
                  <a:pt x="2464242" y="163524"/>
                </a:lnTo>
                <a:lnTo>
                  <a:pt x="2502170" y="186464"/>
                </a:lnTo>
                <a:lnTo>
                  <a:pt x="2540078" y="211000"/>
                </a:lnTo>
                <a:lnTo>
                  <a:pt x="2577986" y="237153"/>
                </a:lnTo>
                <a:lnTo>
                  <a:pt x="2615895" y="264950"/>
                </a:lnTo>
                <a:lnTo>
                  <a:pt x="2653803" y="294421"/>
                </a:lnTo>
                <a:lnTo>
                  <a:pt x="2691711" y="325596"/>
                </a:lnTo>
                <a:lnTo>
                  <a:pt x="2729639" y="358510"/>
                </a:lnTo>
                <a:lnTo>
                  <a:pt x="2767547" y="393199"/>
                </a:lnTo>
                <a:lnTo>
                  <a:pt x="2805456" y="429703"/>
                </a:lnTo>
                <a:lnTo>
                  <a:pt x="2843364" y="468068"/>
                </a:lnTo>
                <a:lnTo>
                  <a:pt x="2881273" y="508340"/>
                </a:lnTo>
                <a:lnTo>
                  <a:pt x="2919181" y="550576"/>
                </a:lnTo>
                <a:lnTo>
                  <a:pt x="2957089" y="594832"/>
                </a:lnTo>
                <a:lnTo>
                  <a:pt x="2995017" y="641174"/>
                </a:lnTo>
                <a:lnTo>
                  <a:pt x="3032925" y="689673"/>
                </a:lnTo>
                <a:lnTo>
                  <a:pt x="3070834" y="740408"/>
                </a:lnTo>
                <a:lnTo>
                  <a:pt x="3108742" y="793471"/>
                </a:lnTo>
                <a:lnTo>
                  <a:pt x="3146650" y="848959"/>
                </a:lnTo>
                <a:lnTo>
                  <a:pt x="3184559" y="906984"/>
                </a:lnTo>
                <a:lnTo>
                  <a:pt x="3222486" y="967671"/>
                </a:lnTo>
                <a:lnTo>
                  <a:pt x="3260395" y="1031170"/>
                </a:lnTo>
                <a:lnTo>
                  <a:pt x="3298303" y="1097640"/>
                </a:lnTo>
                <a:lnTo>
                  <a:pt x="3336211" y="1167277"/>
                </a:lnTo>
                <a:lnTo>
                  <a:pt x="3374120" y="1240306"/>
                </a:lnTo>
                <a:lnTo>
                  <a:pt x="3412028" y="1316994"/>
                </a:lnTo>
                <a:lnTo>
                  <a:pt x="3449956" y="1397664"/>
                </a:lnTo>
                <a:lnTo>
                  <a:pt x="3487864" y="1482713"/>
                </a:lnTo>
                <a:lnTo>
                  <a:pt x="3525773" y="1572633"/>
                </a:lnTo>
                <a:lnTo>
                  <a:pt x="3563681" y="1668069"/>
                </a:lnTo>
                <a:lnTo>
                  <a:pt x="3601589" y="1769875"/>
                </a:lnTo>
                <a:lnTo>
                  <a:pt x="3639498" y="1879263"/>
                </a:lnTo>
                <a:lnTo>
                  <a:pt x="3677425" y="1998071"/>
                </a:lnTo>
                <a:lnTo>
                  <a:pt x="3715334" y="2129394"/>
                </a:lnTo>
                <a:lnTo>
                  <a:pt x="3753242" y="2279804"/>
                </a:lnTo>
                <a:lnTo>
                  <a:pt x="3791150" y="2480199"/>
                </a:lnTo>
              </a:path>
            </a:pathLst>
          </a:custGeom>
          <a:noFill/>
          <a:ln w="22908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3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(Shannon 1948)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/>
                  <a:t> independent and identically distributed random variables each with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can be compressed into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with negligible risk of information loss,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i="1" dirty="0"/>
                  <a:t>; but if they are compressed into fewer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 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bits it is virtually certain that information will be lost.</a:t>
                </a:r>
              </a:p>
              <a:p>
                <a:r>
                  <a:rPr lang="en-US" b="1" dirty="0"/>
                  <a:t>Application</a:t>
                </a:r>
                <a:r>
                  <a:rPr lang="en-US" dirty="0"/>
                  <a:t> in data compression when modelling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a byte modelled as a random variable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pPr lvl="1"/>
                <a:r>
                  <a:rPr lang="en-US" sz="1200" b="1" dirty="0"/>
                  <a:t>Random bytes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den>
                        </m:f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Random letters from the English alphabet</a:t>
                </a:r>
                <a:r>
                  <a:rPr lang="en-US" sz="1200" dirty="0"/>
                  <a:t>: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059610-DF79-C7A7-F3AB-5AE0CEB43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B90F7A3-60A2-A9C5-C773-3CDC4EED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the Noiseless Coding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538CA-E9BC-EE6B-FE3E-93761C20E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20" y="1270009"/>
            <a:ext cx="1455225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B307E2-3023-2CD1-3CBF-A234269216A0}"/>
              </a:ext>
            </a:extLst>
          </p:cNvPr>
          <p:cNvSpPr txBox="1"/>
          <p:nvPr/>
        </p:nvSpPr>
        <p:spPr bwMode="gray">
          <a:xfrm>
            <a:off x="7657496" y="292619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Claude Shannon</a:t>
            </a:r>
            <a:br>
              <a:rPr lang="en-US" sz="800" b="1" dirty="0"/>
            </a:br>
            <a:r>
              <a:rPr lang="en-US" sz="800" b="1" dirty="0"/>
              <a:t>(1913 –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/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 4.48917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8E13BC-D509-9D6C-D5AF-36AA26F1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15896" y="3127572"/>
                <a:ext cx="2251385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4F79E619-A1E7-BCEE-FACC-85684DB86FF8}"/>
              </a:ext>
            </a:extLst>
          </p:cNvPr>
          <p:cNvGrpSpPr/>
          <p:nvPr/>
        </p:nvGrpSpPr>
        <p:grpSpPr>
          <a:xfrm>
            <a:off x="2620579" y="3461134"/>
            <a:ext cx="2353444" cy="1568963"/>
            <a:chOff x="2620579" y="3461134"/>
            <a:chExt cx="2353444" cy="1568963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76D259B-A666-D09D-EE44-E496E5B7999D}"/>
                </a:ext>
              </a:extLst>
            </p:cNvPr>
            <p:cNvSpPr/>
            <p:nvPr/>
          </p:nvSpPr>
          <p:spPr>
            <a:xfrm>
              <a:off x="2620579" y="3461134"/>
              <a:ext cx="2353444" cy="1568963"/>
            </a:xfrm>
            <a:custGeom>
              <a:avLst/>
              <a:gdLst>
                <a:gd name="connsiteX0" fmla="*/ 0 w 2353444"/>
                <a:gd name="connsiteY0" fmla="*/ 1568963 h 1568963"/>
                <a:gd name="connsiteX1" fmla="*/ 2353444 w 2353444"/>
                <a:gd name="connsiteY1" fmla="*/ 1568963 h 1568963"/>
                <a:gd name="connsiteX2" fmla="*/ 2353444 w 2353444"/>
                <a:gd name="connsiteY2" fmla="*/ 0 h 1568963"/>
                <a:gd name="connsiteX3" fmla="*/ 0 w 2353444"/>
                <a:gd name="connsiteY3" fmla="*/ 0 h 156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3444" h="1568963">
                  <a:moveTo>
                    <a:pt x="0" y="1568963"/>
                  </a:moveTo>
                  <a:lnTo>
                    <a:pt x="2353444" y="1568963"/>
                  </a:lnTo>
                  <a:lnTo>
                    <a:pt x="23534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0087B95-CBF1-F7A5-FB93-298436F0FA4E}"/>
                </a:ext>
              </a:extLst>
            </p:cNvPr>
            <p:cNvSpPr/>
            <p:nvPr/>
          </p:nvSpPr>
          <p:spPr>
            <a:xfrm>
              <a:off x="302832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42807AB-6C72-EB7B-70CE-BB8338F63184}"/>
                </a:ext>
              </a:extLst>
            </p:cNvPr>
            <p:cNvSpPr/>
            <p:nvPr/>
          </p:nvSpPr>
          <p:spPr>
            <a:xfrm>
              <a:off x="3152349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F2170292-4F39-ABF0-F4C0-9E6639A35EEE}"/>
                </a:ext>
              </a:extLst>
            </p:cNvPr>
            <p:cNvSpPr/>
            <p:nvPr/>
          </p:nvSpPr>
          <p:spPr>
            <a:xfrm>
              <a:off x="327637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03114258-593D-BAB1-A4D9-33C0C04BFFC8}"/>
                </a:ext>
              </a:extLst>
            </p:cNvPr>
            <p:cNvSpPr/>
            <p:nvPr/>
          </p:nvSpPr>
          <p:spPr>
            <a:xfrm>
              <a:off x="340039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4A2B311-9830-F997-F7D4-0802B8429C84}"/>
                </a:ext>
              </a:extLst>
            </p:cNvPr>
            <p:cNvSpPr/>
            <p:nvPr/>
          </p:nvSpPr>
          <p:spPr>
            <a:xfrm>
              <a:off x="352441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3FBA9F4-3348-DEE9-C9ED-4D7E56022FF6}"/>
                </a:ext>
              </a:extLst>
            </p:cNvPr>
            <p:cNvSpPr/>
            <p:nvPr/>
          </p:nvSpPr>
          <p:spPr>
            <a:xfrm>
              <a:off x="364844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C43B71A-CFDC-5DAC-F5AF-23DB77571471}"/>
                </a:ext>
              </a:extLst>
            </p:cNvPr>
            <p:cNvSpPr/>
            <p:nvPr/>
          </p:nvSpPr>
          <p:spPr>
            <a:xfrm>
              <a:off x="377246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13648B1-C0DE-73F3-6636-45F8CA106B86}"/>
                </a:ext>
              </a:extLst>
            </p:cNvPr>
            <p:cNvSpPr/>
            <p:nvPr/>
          </p:nvSpPr>
          <p:spPr>
            <a:xfrm>
              <a:off x="389648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A2314163-FEE5-7651-66C5-C200A71DF83E}"/>
                </a:ext>
              </a:extLst>
            </p:cNvPr>
            <p:cNvSpPr/>
            <p:nvPr/>
          </p:nvSpPr>
          <p:spPr>
            <a:xfrm>
              <a:off x="402051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02E5372-D87C-0EB7-9DD6-39C1020F88FF}"/>
                </a:ext>
              </a:extLst>
            </p:cNvPr>
            <p:cNvSpPr/>
            <p:nvPr/>
          </p:nvSpPr>
          <p:spPr>
            <a:xfrm>
              <a:off x="4144532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D33F3AD-6C3E-3F72-8AAD-7D7AB9405023}"/>
                </a:ext>
              </a:extLst>
            </p:cNvPr>
            <p:cNvSpPr/>
            <p:nvPr/>
          </p:nvSpPr>
          <p:spPr>
            <a:xfrm>
              <a:off x="426855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0A4F6E6F-4DA8-59A5-A79E-11B2DB53779E}"/>
                </a:ext>
              </a:extLst>
            </p:cNvPr>
            <p:cNvSpPr/>
            <p:nvPr/>
          </p:nvSpPr>
          <p:spPr>
            <a:xfrm>
              <a:off x="4392585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5874854-5FA9-E819-CE3E-3923899CD36D}"/>
                </a:ext>
              </a:extLst>
            </p:cNvPr>
            <p:cNvSpPr/>
            <p:nvPr/>
          </p:nvSpPr>
          <p:spPr>
            <a:xfrm>
              <a:off x="4516601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40E124F-A69A-08C6-788F-D289ED320847}"/>
                </a:ext>
              </a:extLst>
            </p:cNvPr>
            <p:cNvSpPr/>
            <p:nvPr/>
          </p:nvSpPr>
          <p:spPr>
            <a:xfrm>
              <a:off x="4640628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A94105A-CB15-3451-6078-276F04DEB0DD}"/>
                </a:ext>
              </a:extLst>
            </p:cNvPr>
            <p:cNvSpPr/>
            <p:nvPr/>
          </p:nvSpPr>
          <p:spPr>
            <a:xfrm>
              <a:off x="4764644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E3F2D18-13FF-CE2A-2771-252BAE795857}"/>
                </a:ext>
              </a:extLst>
            </p:cNvPr>
            <p:cNvSpPr/>
            <p:nvPr/>
          </p:nvSpPr>
          <p:spPr>
            <a:xfrm>
              <a:off x="2865280" y="4856707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D26BC94-B58D-FB09-4ED0-CDE0B445684B}"/>
                </a:ext>
              </a:extLst>
            </p:cNvPr>
            <p:cNvSpPr/>
            <p:nvPr/>
          </p:nvSpPr>
          <p:spPr>
            <a:xfrm>
              <a:off x="302832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5278818-6D02-26E1-2C03-2B0A5E53BCFD}"/>
                </a:ext>
              </a:extLst>
            </p:cNvPr>
            <p:cNvSpPr/>
            <p:nvPr/>
          </p:nvSpPr>
          <p:spPr>
            <a:xfrm>
              <a:off x="3152349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BED35AB-A8BD-E89D-560D-DA770E51BADF}"/>
                </a:ext>
              </a:extLst>
            </p:cNvPr>
            <p:cNvSpPr/>
            <p:nvPr/>
          </p:nvSpPr>
          <p:spPr>
            <a:xfrm>
              <a:off x="327637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389EFAF-1155-8AB2-4742-8EC200B7D931}"/>
                </a:ext>
              </a:extLst>
            </p:cNvPr>
            <p:cNvSpPr/>
            <p:nvPr/>
          </p:nvSpPr>
          <p:spPr>
            <a:xfrm>
              <a:off x="340039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516F0266-7A58-C434-3820-AE151D16DFFA}"/>
                </a:ext>
              </a:extLst>
            </p:cNvPr>
            <p:cNvSpPr/>
            <p:nvPr/>
          </p:nvSpPr>
          <p:spPr>
            <a:xfrm>
              <a:off x="352441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5FB926C-9A4C-C5B1-9088-84115D202A9C}"/>
                </a:ext>
              </a:extLst>
            </p:cNvPr>
            <p:cNvSpPr/>
            <p:nvPr/>
          </p:nvSpPr>
          <p:spPr>
            <a:xfrm>
              <a:off x="364844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5CC8D7BF-244F-7A4B-F0DB-88346B236492}"/>
                </a:ext>
              </a:extLst>
            </p:cNvPr>
            <p:cNvSpPr/>
            <p:nvPr/>
          </p:nvSpPr>
          <p:spPr>
            <a:xfrm>
              <a:off x="377246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AAB0553-6BC6-2EFB-889F-F6A068288E2A}"/>
                </a:ext>
              </a:extLst>
            </p:cNvPr>
            <p:cNvSpPr/>
            <p:nvPr/>
          </p:nvSpPr>
          <p:spPr>
            <a:xfrm>
              <a:off x="389648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E1A360C-5A26-66DA-198B-F906C4A08C14}"/>
                </a:ext>
              </a:extLst>
            </p:cNvPr>
            <p:cNvSpPr/>
            <p:nvPr/>
          </p:nvSpPr>
          <p:spPr>
            <a:xfrm>
              <a:off x="402051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448CCDC-CC92-CEE6-15D4-CAF1C637F294}"/>
                </a:ext>
              </a:extLst>
            </p:cNvPr>
            <p:cNvSpPr/>
            <p:nvPr/>
          </p:nvSpPr>
          <p:spPr>
            <a:xfrm>
              <a:off x="4144532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415F852-CC8C-9350-A6D8-F79747A86B74}"/>
                </a:ext>
              </a:extLst>
            </p:cNvPr>
            <p:cNvSpPr/>
            <p:nvPr/>
          </p:nvSpPr>
          <p:spPr>
            <a:xfrm>
              <a:off x="426855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2F8733A-158C-49D2-92D6-0023291F9E06}"/>
                </a:ext>
              </a:extLst>
            </p:cNvPr>
            <p:cNvSpPr/>
            <p:nvPr/>
          </p:nvSpPr>
          <p:spPr>
            <a:xfrm>
              <a:off x="4392585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E80572DE-5D2B-7FAB-1C8B-FE3FE6E6E70B}"/>
                </a:ext>
              </a:extLst>
            </p:cNvPr>
            <p:cNvSpPr/>
            <p:nvPr/>
          </p:nvSpPr>
          <p:spPr>
            <a:xfrm>
              <a:off x="4516601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F1AD5548-9FE0-42B5-E28D-AD25863F53C0}"/>
                </a:ext>
              </a:extLst>
            </p:cNvPr>
            <p:cNvSpPr/>
            <p:nvPr/>
          </p:nvSpPr>
          <p:spPr>
            <a:xfrm>
              <a:off x="4640628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90138F0-A38B-2EC7-4E81-DB079B983CD8}"/>
                </a:ext>
              </a:extLst>
            </p:cNvPr>
            <p:cNvSpPr/>
            <p:nvPr/>
          </p:nvSpPr>
          <p:spPr>
            <a:xfrm>
              <a:off x="4764644" y="4838173"/>
              <a:ext cx="980" cy="18533"/>
            </a:xfrm>
            <a:custGeom>
              <a:avLst/>
              <a:gdLst>
                <a:gd name="connsiteX0" fmla="*/ 0 w 980"/>
                <a:gd name="connsiteY0" fmla="*/ 18533 h 18533"/>
                <a:gd name="connsiteX1" fmla="*/ 0 w 980"/>
                <a:gd name="connsiteY1" fmla="*/ 0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8533">
                  <a:moveTo>
                    <a:pt x="0" y="18533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3EE0C8F-C65A-A31C-CE65-FA2181D6107D}"/>
                </a:ext>
              </a:extLst>
            </p:cNvPr>
            <p:cNvSpPr/>
            <p:nvPr/>
          </p:nvSpPr>
          <p:spPr>
            <a:xfrm>
              <a:off x="3711096" y="4952158"/>
              <a:ext cx="42695" cy="46598"/>
            </a:xfrm>
            <a:custGeom>
              <a:avLst/>
              <a:gdLst>
                <a:gd name="connsiteX0" fmla="*/ 21348 w 42695"/>
                <a:gd name="connsiteY0" fmla="*/ 6217 h 46598"/>
                <a:gd name="connsiteX1" fmla="*/ 12797 w 42695"/>
                <a:gd name="connsiteY1" fmla="*/ 29408 h 46598"/>
                <a:gd name="connsiteX2" fmla="*/ 29928 w 42695"/>
                <a:gd name="connsiteY2" fmla="*/ 29408 h 46598"/>
                <a:gd name="connsiteX3" fmla="*/ 21348 w 42695"/>
                <a:gd name="connsiteY3" fmla="*/ 6217 h 46598"/>
                <a:gd name="connsiteX4" fmla="*/ 17788 w 42695"/>
                <a:gd name="connsiteY4" fmla="*/ 0 h 46598"/>
                <a:gd name="connsiteX5" fmla="*/ 24937 w 42695"/>
                <a:gd name="connsiteY5" fmla="*/ 0 h 46598"/>
                <a:gd name="connsiteX6" fmla="*/ 42695 w 42695"/>
                <a:gd name="connsiteY6" fmla="*/ 46598 h 46598"/>
                <a:gd name="connsiteX7" fmla="*/ 36135 w 42695"/>
                <a:gd name="connsiteY7" fmla="*/ 46598 h 46598"/>
                <a:gd name="connsiteX8" fmla="*/ 31899 w 42695"/>
                <a:gd name="connsiteY8" fmla="*/ 34645 h 46598"/>
                <a:gd name="connsiteX9" fmla="*/ 10894 w 42695"/>
                <a:gd name="connsiteY9" fmla="*/ 34645 h 46598"/>
                <a:gd name="connsiteX10" fmla="*/ 6649 w 42695"/>
                <a:gd name="connsiteY10" fmla="*/ 46598 h 46598"/>
                <a:gd name="connsiteX11" fmla="*/ 0 w 42695"/>
                <a:gd name="connsiteY11" fmla="*/ 46598 h 46598"/>
                <a:gd name="connsiteX12" fmla="*/ 17788 w 42695"/>
                <a:gd name="connsiteY12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95" h="46598">
                  <a:moveTo>
                    <a:pt x="21348" y="6217"/>
                  </a:moveTo>
                  <a:lnTo>
                    <a:pt x="12797" y="29408"/>
                  </a:lnTo>
                  <a:lnTo>
                    <a:pt x="29928" y="29408"/>
                  </a:lnTo>
                  <a:lnTo>
                    <a:pt x="21348" y="6217"/>
                  </a:lnTo>
                  <a:moveTo>
                    <a:pt x="17788" y="0"/>
                  </a:moveTo>
                  <a:lnTo>
                    <a:pt x="24937" y="0"/>
                  </a:lnTo>
                  <a:lnTo>
                    <a:pt x="42695" y="46598"/>
                  </a:lnTo>
                  <a:lnTo>
                    <a:pt x="36135" y="46598"/>
                  </a:lnTo>
                  <a:lnTo>
                    <a:pt x="31899" y="34645"/>
                  </a:lnTo>
                  <a:lnTo>
                    <a:pt x="10894" y="34645"/>
                  </a:lnTo>
                  <a:lnTo>
                    <a:pt x="6649" y="46598"/>
                  </a:lnTo>
                  <a:lnTo>
                    <a:pt x="0" y="46598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B3521F0-AEC5-5400-98B8-3626F416F6E1}"/>
                </a:ext>
              </a:extLst>
            </p:cNvPr>
            <p:cNvSpPr/>
            <p:nvPr/>
          </p:nvSpPr>
          <p:spPr>
            <a:xfrm>
              <a:off x="3758537" y="4951315"/>
              <a:ext cx="32801" cy="48353"/>
            </a:xfrm>
            <a:custGeom>
              <a:avLst/>
              <a:gdLst>
                <a:gd name="connsiteX0" fmla="*/ 29987 w 32801"/>
                <a:gd name="connsiteY0" fmla="*/ 2373 h 48353"/>
                <a:gd name="connsiteX1" fmla="*/ 29987 w 32801"/>
                <a:gd name="connsiteY1" fmla="*/ 8521 h 48353"/>
                <a:gd name="connsiteX2" fmla="*/ 23221 w 32801"/>
                <a:gd name="connsiteY2" fmla="*/ 5962 h 48353"/>
                <a:gd name="connsiteX3" fmla="*/ 17072 w 32801"/>
                <a:gd name="connsiteY3" fmla="*/ 5119 h 48353"/>
                <a:gd name="connsiteX4" fmla="*/ 9110 w 32801"/>
                <a:gd name="connsiteY4" fmla="*/ 7119 h 48353"/>
                <a:gd name="connsiteX5" fmla="*/ 6335 w 32801"/>
                <a:gd name="connsiteY5" fmla="*/ 12797 h 48353"/>
                <a:gd name="connsiteX6" fmla="*/ 8178 w 32801"/>
                <a:gd name="connsiteY6" fmla="*/ 17484 h 48353"/>
                <a:gd name="connsiteX7" fmla="*/ 15229 w 32801"/>
                <a:gd name="connsiteY7" fmla="*/ 20014 h 48353"/>
                <a:gd name="connsiteX8" fmla="*/ 19034 w 32801"/>
                <a:gd name="connsiteY8" fmla="*/ 20789 h 48353"/>
                <a:gd name="connsiteX9" fmla="*/ 29428 w 32801"/>
                <a:gd name="connsiteY9" fmla="*/ 25535 h 48353"/>
                <a:gd name="connsiteX10" fmla="*/ 32801 w 32801"/>
                <a:gd name="connsiteY10" fmla="*/ 34586 h 48353"/>
                <a:gd name="connsiteX11" fmla="*/ 28241 w 32801"/>
                <a:gd name="connsiteY11" fmla="*/ 44853 h 48353"/>
                <a:gd name="connsiteX12" fmla="*/ 14944 w 32801"/>
                <a:gd name="connsiteY12" fmla="*/ 48353 h 48353"/>
                <a:gd name="connsiteX13" fmla="*/ 7894 w 32801"/>
                <a:gd name="connsiteY13" fmla="*/ 47598 h 48353"/>
                <a:gd name="connsiteX14" fmla="*/ 186 w 32801"/>
                <a:gd name="connsiteY14" fmla="*/ 45382 h 48353"/>
                <a:gd name="connsiteX15" fmla="*/ 186 w 32801"/>
                <a:gd name="connsiteY15" fmla="*/ 38891 h 48353"/>
                <a:gd name="connsiteX16" fmla="*/ 7708 w 32801"/>
                <a:gd name="connsiteY16" fmla="*/ 42136 h 48353"/>
                <a:gd name="connsiteX17" fmla="*/ 14944 w 32801"/>
                <a:gd name="connsiteY17" fmla="*/ 43235 h 48353"/>
                <a:gd name="connsiteX18" fmla="*/ 23279 w 32801"/>
                <a:gd name="connsiteY18" fmla="*/ 41107 h 48353"/>
                <a:gd name="connsiteX19" fmla="*/ 26211 w 32801"/>
                <a:gd name="connsiteY19" fmla="*/ 35057 h 48353"/>
                <a:gd name="connsiteX20" fmla="*/ 24093 w 32801"/>
                <a:gd name="connsiteY20" fmla="*/ 29683 h 48353"/>
                <a:gd name="connsiteX21" fmla="*/ 17190 w 32801"/>
                <a:gd name="connsiteY21" fmla="*/ 26780 h 48353"/>
                <a:gd name="connsiteX22" fmla="*/ 13356 w 32801"/>
                <a:gd name="connsiteY22" fmla="*/ 26035 h 48353"/>
                <a:gd name="connsiteX23" fmla="*/ 3148 w 32801"/>
                <a:gd name="connsiteY23" fmla="*/ 21632 h 48353"/>
                <a:gd name="connsiteX24" fmla="*/ 0 w 32801"/>
                <a:gd name="connsiteY24" fmla="*/ 13297 h 48353"/>
                <a:gd name="connsiteX25" fmla="*/ 4334 w 32801"/>
                <a:gd name="connsiteY25" fmla="*/ 3560 h 48353"/>
                <a:gd name="connsiteX26" fmla="*/ 16356 w 32801"/>
                <a:gd name="connsiteY26" fmla="*/ 0 h 48353"/>
                <a:gd name="connsiteX27" fmla="*/ 23034 w 32801"/>
                <a:gd name="connsiteY27" fmla="*/ 598 h 48353"/>
                <a:gd name="connsiteX28" fmla="*/ 29987 w 32801"/>
                <a:gd name="connsiteY28" fmla="*/ 2373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801" h="48353">
                  <a:moveTo>
                    <a:pt x="29987" y="2373"/>
                  </a:moveTo>
                  <a:lnTo>
                    <a:pt x="29987" y="8521"/>
                  </a:lnTo>
                  <a:cubicBezTo>
                    <a:pt x="27594" y="7374"/>
                    <a:pt x="25339" y="6521"/>
                    <a:pt x="23221" y="5962"/>
                  </a:cubicBezTo>
                  <a:cubicBezTo>
                    <a:pt x="21093" y="5403"/>
                    <a:pt x="19043" y="5119"/>
                    <a:pt x="17072" y="5119"/>
                  </a:cubicBezTo>
                  <a:cubicBezTo>
                    <a:pt x="13640" y="5119"/>
                    <a:pt x="10983" y="5786"/>
                    <a:pt x="9110" y="7119"/>
                  </a:cubicBezTo>
                  <a:cubicBezTo>
                    <a:pt x="7256" y="8453"/>
                    <a:pt x="6335" y="10345"/>
                    <a:pt x="6335" y="12797"/>
                  </a:cubicBezTo>
                  <a:cubicBezTo>
                    <a:pt x="6335" y="14866"/>
                    <a:pt x="6953" y="16425"/>
                    <a:pt x="8178" y="17484"/>
                  </a:cubicBezTo>
                  <a:cubicBezTo>
                    <a:pt x="9424" y="18524"/>
                    <a:pt x="11777" y="19367"/>
                    <a:pt x="15229" y="20014"/>
                  </a:cubicBezTo>
                  <a:lnTo>
                    <a:pt x="19034" y="20789"/>
                  </a:lnTo>
                  <a:cubicBezTo>
                    <a:pt x="23740" y="21681"/>
                    <a:pt x="27202" y="23270"/>
                    <a:pt x="29428" y="25535"/>
                  </a:cubicBezTo>
                  <a:cubicBezTo>
                    <a:pt x="31673" y="27780"/>
                    <a:pt x="32801" y="30801"/>
                    <a:pt x="32801" y="34586"/>
                  </a:cubicBezTo>
                  <a:cubicBezTo>
                    <a:pt x="32801" y="39106"/>
                    <a:pt x="31281" y="42529"/>
                    <a:pt x="28241" y="44853"/>
                  </a:cubicBezTo>
                  <a:cubicBezTo>
                    <a:pt x="25231" y="47187"/>
                    <a:pt x="20799" y="48353"/>
                    <a:pt x="14944" y="48353"/>
                  </a:cubicBezTo>
                  <a:cubicBezTo>
                    <a:pt x="12738" y="48353"/>
                    <a:pt x="10394" y="48098"/>
                    <a:pt x="7894" y="47598"/>
                  </a:cubicBezTo>
                  <a:cubicBezTo>
                    <a:pt x="5413" y="47098"/>
                    <a:pt x="2844" y="46363"/>
                    <a:pt x="186" y="45382"/>
                  </a:cubicBezTo>
                  <a:lnTo>
                    <a:pt x="186" y="38891"/>
                  </a:lnTo>
                  <a:cubicBezTo>
                    <a:pt x="2746" y="40332"/>
                    <a:pt x="5246" y="41411"/>
                    <a:pt x="7708" y="42136"/>
                  </a:cubicBezTo>
                  <a:cubicBezTo>
                    <a:pt x="10159" y="42872"/>
                    <a:pt x="12571" y="43235"/>
                    <a:pt x="14944" y="43235"/>
                  </a:cubicBezTo>
                  <a:cubicBezTo>
                    <a:pt x="18543" y="43235"/>
                    <a:pt x="21328" y="42529"/>
                    <a:pt x="23279" y="41107"/>
                  </a:cubicBezTo>
                  <a:cubicBezTo>
                    <a:pt x="25231" y="39695"/>
                    <a:pt x="26211" y="37675"/>
                    <a:pt x="26211" y="35057"/>
                  </a:cubicBezTo>
                  <a:cubicBezTo>
                    <a:pt x="26211" y="32772"/>
                    <a:pt x="25505" y="30977"/>
                    <a:pt x="24093" y="29683"/>
                  </a:cubicBezTo>
                  <a:cubicBezTo>
                    <a:pt x="22701" y="28398"/>
                    <a:pt x="20397" y="27427"/>
                    <a:pt x="17190" y="26780"/>
                  </a:cubicBezTo>
                  <a:lnTo>
                    <a:pt x="13356" y="26035"/>
                  </a:lnTo>
                  <a:cubicBezTo>
                    <a:pt x="8659" y="25103"/>
                    <a:pt x="5256" y="23632"/>
                    <a:pt x="3148" y="21632"/>
                  </a:cubicBezTo>
                  <a:cubicBezTo>
                    <a:pt x="1049" y="19641"/>
                    <a:pt x="0" y="16856"/>
                    <a:pt x="0" y="13297"/>
                  </a:cubicBezTo>
                  <a:cubicBezTo>
                    <a:pt x="0" y="9178"/>
                    <a:pt x="1441" y="5933"/>
                    <a:pt x="4334" y="3560"/>
                  </a:cubicBezTo>
                  <a:cubicBezTo>
                    <a:pt x="7247" y="1186"/>
                    <a:pt x="11257" y="0"/>
                    <a:pt x="16356" y="0"/>
                  </a:cubicBezTo>
                  <a:cubicBezTo>
                    <a:pt x="18543" y="0"/>
                    <a:pt x="20769" y="196"/>
                    <a:pt x="23034" y="598"/>
                  </a:cubicBezTo>
                  <a:cubicBezTo>
                    <a:pt x="25300" y="990"/>
                    <a:pt x="27624" y="1579"/>
                    <a:pt x="29987" y="23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E54AE0D-A833-4A79-00E2-1F791782C756}"/>
                </a:ext>
              </a:extLst>
            </p:cNvPr>
            <p:cNvSpPr/>
            <p:nvPr/>
          </p:nvSpPr>
          <p:spPr>
            <a:xfrm>
              <a:off x="3798487" y="4951315"/>
              <a:ext cx="37576" cy="48353"/>
            </a:xfrm>
            <a:custGeom>
              <a:avLst/>
              <a:gdLst>
                <a:gd name="connsiteX0" fmla="*/ 37577 w 37576"/>
                <a:gd name="connsiteY0" fmla="*/ 4432 h 48353"/>
                <a:gd name="connsiteX1" fmla="*/ 37577 w 37576"/>
                <a:gd name="connsiteY1" fmla="*/ 11081 h 48353"/>
                <a:gd name="connsiteX2" fmla="*/ 30771 w 37576"/>
                <a:gd name="connsiteY2" fmla="*/ 6648 h 48353"/>
                <a:gd name="connsiteX3" fmla="*/ 23123 w 37576"/>
                <a:gd name="connsiteY3" fmla="*/ 5187 h 48353"/>
                <a:gd name="connsiteX4" fmla="*/ 10894 w 37576"/>
                <a:gd name="connsiteY4" fmla="*/ 10090 h 48353"/>
                <a:gd name="connsiteX5" fmla="*/ 6649 w 37576"/>
                <a:gd name="connsiteY5" fmla="*/ 24191 h 48353"/>
                <a:gd name="connsiteX6" fmla="*/ 10894 w 37576"/>
                <a:gd name="connsiteY6" fmla="*/ 38302 h 48353"/>
                <a:gd name="connsiteX7" fmla="*/ 23123 w 37576"/>
                <a:gd name="connsiteY7" fmla="*/ 43166 h 48353"/>
                <a:gd name="connsiteX8" fmla="*/ 30771 w 37576"/>
                <a:gd name="connsiteY8" fmla="*/ 41705 h 48353"/>
                <a:gd name="connsiteX9" fmla="*/ 37577 w 37576"/>
                <a:gd name="connsiteY9" fmla="*/ 37273 h 48353"/>
                <a:gd name="connsiteX10" fmla="*/ 37577 w 37576"/>
                <a:gd name="connsiteY10" fmla="*/ 43852 h 48353"/>
                <a:gd name="connsiteX11" fmla="*/ 30556 w 37576"/>
                <a:gd name="connsiteY11" fmla="*/ 47226 h 48353"/>
                <a:gd name="connsiteX12" fmla="*/ 22750 w 37576"/>
                <a:gd name="connsiteY12" fmla="*/ 48353 h 48353"/>
                <a:gd name="connsiteX13" fmla="*/ 6080 w 37576"/>
                <a:gd name="connsiteY13" fmla="*/ 41891 h 48353"/>
                <a:gd name="connsiteX14" fmla="*/ 0 w 37576"/>
                <a:gd name="connsiteY14" fmla="*/ 24191 h 48353"/>
                <a:gd name="connsiteX15" fmla="*/ 6080 w 37576"/>
                <a:gd name="connsiteY15" fmla="*/ 6492 h 48353"/>
                <a:gd name="connsiteX16" fmla="*/ 22750 w 37576"/>
                <a:gd name="connsiteY16" fmla="*/ 0 h 48353"/>
                <a:gd name="connsiteX17" fmla="*/ 30614 w 37576"/>
                <a:gd name="connsiteY17" fmla="*/ 1128 h 48353"/>
                <a:gd name="connsiteX18" fmla="*/ 37577 w 37576"/>
                <a:gd name="connsiteY18" fmla="*/ 4432 h 4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576" h="48353">
                  <a:moveTo>
                    <a:pt x="37577" y="4432"/>
                  </a:moveTo>
                  <a:lnTo>
                    <a:pt x="37577" y="11081"/>
                  </a:lnTo>
                  <a:cubicBezTo>
                    <a:pt x="35449" y="9110"/>
                    <a:pt x="33184" y="7629"/>
                    <a:pt x="30771" y="6648"/>
                  </a:cubicBezTo>
                  <a:cubicBezTo>
                    <a:pt x="28379" y="5678"/>
                    <a:pt x="25829" y="5187"/>
                    <a:pt x="23123" y="5187"/>
                  </a:cubicBezTo>
                  <a:cubicBezTo>
                    <a:pt x="17798" y="5187"/>
                    <a:pt x="13719" y="6825"/>
                    <a:pt x="10894" y="10090"/>
                  </a:cubicBezTo>
                  <a:cubicBezTo>
                    <a:pt x="8061" y="13336"/>
                    <a:pt x="6649" y="18033"/>
                    <a:pt x="6649" y="24191"/>
                  </a:cubicBezTo>
                  <a:cubicBezTo>
                    <a:pt x="6649" y="30330"/>
                    <a:pt x="8061" y="35037"/>
                    <a:pt x="10894" y="38302"/>
                  </a:cubicBezTo>
                  <a:cubicBezTo>
                    <a:pt x="13719" y="41548"/>
                    <a:pt x="17798" y="43166"/>
                    <a:pt x="23123" y="43166"/>
                  </a:cubicBezTo>
                  <a:cubicBezTo>
                    <a:pt x="25829" y="43166"/>
                    <a:pt x="28379" y="42676"/>
                    <a:pt x="30771" y="41705"/>
                  </a:cubicBezTo>
                  <a:cubicBezTo>
                    <a:pt x="33184" y="40724"/>
                    <a:pt x="35449" y="39244"/>
                    <a:pt x="37577" y="37273"/>
                  </a:cubicBezTo>
                  <a:lnTo>
                    <a:pt x="37577" y="43852"/>
                  </a:lnTo>
                  <a:cubicBezTo>
                    <a:pt x="35370" y="45353"/>
                    <a:pt x="33037" y="46481"/>
                    <a:pt x="30556" y="47226"/>
                  </a:cubicBezTo>
                  <a:cubicBezTo>
                    <a:pt x="28094" y="47981"/>
                    <a:pt x="25496" y="48353"/>
                    <a:pt x="22750" y="48353"/>
                  </a:cubicBezTo>
                  <a:cubicBezTo>
                    <a:pt x="15699" y="48353"/>
                    <a:pt x="10140" y="46196"/>
                    <a:pt x="6080" y="41891"/>
                  </a:cubicBezTo>
                  <a:cubicBezTo>
                    <a:pt x="2030" y="37567"/>
                    <a:pt x="0" y="31664"/>
                    <a:pt x="0" y="24191"/>
                  </a:cubicBezTo>
                  <a:cubicBezTo>
                    <a:pt x="0" y="16700"/>
                    <a:pt x="2030" y="10796"/>
                    <a:pt x="6080" y="6492"/>
                  </a:cubicBezTo>
                  <a:cubicBezTo>
                    <a:pt x="10140" y="2167"/>
                    <a:pt x="15699" y="0"/>
                    <a:pt x="22750" y="0"/>
                  </a:cubicBezTo>
                  <a:cubicBezTo>
                    <a:pt x="25545" y="0"/>
                    <a:pt x="28163" y="373"/>
                    <a:pt x="30614" y="1128"/>
                  </a:cubicBezTo>
                  <a:cubicBezTo>
                    <a:pt x="33095" y="1853"/>
                    <a:pt x="35410" y="2952"/>
                    <a:pt x="37577" y="44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03E403E2-2CE4-DA26-3DF6-F3A037428716}"/>
                </a:ext>
              </a:extLst>
            </p:cNvPr>
            <p:cNvSpPr/>
            <p:nvPr/>
          </p:nvSpPr>
          <p:spPr>
            <a:xfrm>
              <a:off x="3845801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E54B08AF-CA68-9224-1537-E9147B1EC983}"/>
                </a:ext>
              </a:extLst>
            </p:cNvPr>
            <p:cNvSpPr/>
            <p:nvPr/>
          </p:nvSpPr>
          <p:spPr>
            <a:xfrm>
              <a:off x="3864648" y="4952158"/>
              <a:ext cx="6305" cy="46598"/>
            </a:xfrm>
            <a:custGeom>
              <a:avLst/>
              <a:gdLst>
                <a:gd name="connsiteX0" fmla="*/ 0 w 6305"/>
                <a:gd name="connsiteY0" fmla="*/ 0 h 46598"/>
                <a:gd name="connsiteX1" fmla="*/ 6305 w 6305"/>
                <a:gd name="connsiteY1" fmla="*/ 0 h 46598"/>
                <a:gd name="connsiteX2" fmla="*/ 6305 w 6305"/>
                <a:gd name="connsiteY2" fmla="*/ 46598 h 46598"/>
                <a:gd name="connsiteX3" fmla="*/ 0 w 6305"/>
                <a:gd name="connsiteY3" fmla="*/ 46598 h 46598"/>
                <a:gd name="connsiteX4" fmla="*/ 0 w 6305"/>
                <a:gd name="connsiteY4" fmla="*/ 0 h 4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" h="46598">
                  <a:moveTo>
                    <a:pt x="0" y="0"/>
                  </a:moveTo>
                  <a:lnTo>
                    <a:pt x="6305" y="0"/>
                  </a:lnTo>
                  <a:lnTo>
                    <a:pt x="6305" y="46598"/>
                  </a:lnTo>
                  <a:lnTo>
                    <a:pt x="0" y="46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8036828B-74EB-60B1-DCCD-22F254A05C10}"/>
                </a:ext>
              </a:extLst>
            </p:cNvPr>
            <p:cNvSpPr/>
            <p:nvPr/>
          </p:nvSpPr>
          <p:spPr>
            <a:xfrm>
              <a:off x="3901078" y="4962965"/>
              <a:ext cx="27653" cy="36703"/>
            </a:xfrm>
            <a:custGeom>
              <a:avLst/>
              <a:gdLst>
                <a:gd name="connsiteX0" fmla="*/ 27653 w 27653"/>
                <a:gd name="connsiteY0" fmla="*/ 2177 h 36703"/>
                <a:gd name="connsiteX1" fmla="*/ 27653 w 27653"/>
                <a:gd name="connsiteY1" fmla="*/ 7551 h 36703"/>
                <a:gd name="connsiteX2" fmla="*/ 22750 w 27653"/>
                <a:gd name="connsiteY2" fmla="*/ 5550 h 36703"/>
                <a:gd name="connsiteX3" fmla="*/ 17818 w 27653"/>
                <a:gd name="connsiteY3" fmla="*/ 4864 h 36703"/>
                <a:gd name="connsiteX4" fmla="*/ 9139 w 27653"/>
                <a:gd name="connsiteY4" fmla="*/ 8423 h 36703"/>
                <a:gd name="connsiteX5" fmla="*/ 6050 w 27653"/>
                <a:gd name="connsiteY5" fmla="*/ 18347 h 36703"/>
                <a:gd name="connsiteX6" fmla="*/ 9139 w 27653"/>
                <a:gd name="connsiteY6" fmla="*/ 28300 h 36703"/>
                <a:gd name="connsiteX7" fmla="*/ 17818 w 27653"/>
                <a:gd name="connsiteY7" fmla="*/ 31830 h 36703"/>
                <a:gd name="connsiteX8" fmla="*/ 22750 w 27653"/>
                <a:gd name="connsiteY8" fmla="*/ 31173 h 36703"/>
                <a:gd name="connsiteX9" fmla="*/ 27653 w 27653"/>
                <a:gd name="connsiteY9" fmla="*/ 29143 h 36703"/>
                <a:gd name="connsiteX10" fmla="*/ 27653 w 27653"/>
                <a:gd name="connsiteY10" fmla="*/ 34458 h 36703"/>
                <a:gd name="connsiteX11" fmla="*/ 22662 w 27653"/>
                <a:gd name="connsiteY11" fmla="*/ 36135 h 36703"/>
                <a:gd name="connsiteX12" fmla="*/ 17200 w 27653"/>
                <a:gd name="connsiteY12" fmla="*/ 36704 h 36703"/>
                <a:gd name="connsiteX13" fmla="*/ 4648 w 27653"/>
                <a:gd name="connsiteY13" fmla="*/ 31742 h 36703"/>
                <a:gd name="connsiteX14" fmla="*/ 0 w 27653"/>
                <a:gd name="connsiteY14" fmla="*/ 18347 h 36703"/>
                <a:gd name="connsiteX15" fmla="*/ 4677 w 27653"/>
                <a:gd name="connsiteY15" fmla="*/ 4893 h 36703"/>
                <a:gd name="connsiteX16" fmla="*/ 17572 w 27653"/>
                <a:gd name="connsiteY16" fmla="*/ 0 h 36703"/>
                <a:gd name="connsiteX17" fmla="*/ 22750 w 27653"/>
                <a:gd name="connsiteY17" fmla="*/ 559 h 36703"/>
                <a:gd name="connsiteX18" fmla="*/ 27653 w 27653"/>
                <a:gd name="connsiteY18" fmla="*/ 2177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53" h="36703">
                  <a:moveTo>
                    <a:pt x="27653" y="2177"/>
                  </a:moveTo>
                  <a:lnTo>
                    <a:pt x="27653" y="7551"/>
                  </a:lnTo>
                  <a:cubicBezTo>
                    <a:pt x="26035" y="6658"/>
                    <a:pt x="24397" y="5991"/>
                    <a:pt x="22750" y="5550"/>
                  </a:cubicBezTo>
                  <a:cubicBezTo>
                    <a:pt x="21132" y="5089"/>
                    <a:pt x="19485" y="4864"/>
                    <a:pt x="17818" y="4864"/>
                  </a:cubicBezTo>
                  <a:cubicBezTo>
                    <a:pt x="14091" y="4864"/>
                    <a:pt x="11199" y="6050"/>
                    <a:pt x="9139" y="8423"/>
                  </a:cubicBezTo>
                  <a:cubicBezTo>
                    <a:pt x="7080" y="10777"/>
                    <a:pt x="6050" y="14081"/>
                    <a:pt x="6050" y="18347"/>
                  </a:cubicBezTo>
                  <a:cubicBezTo>
                    <a:pt x="6050" y="22613"/>
                    <a:pt x="7080" y="25937"/>
                    <a:pt x="9139" y="28300"/>
                  </a:cubicBezTo>
                  <a:cubicBezTo>
                    <a:pt x="11199" y="30654"/>
                    <a:pt x="14091" y="31830"/>
                    <a:pt x="17818" y="31830"/>
                  </a:cubicBezTo>
                  <a:cubicBezTo>
                    <a:pt x="19485" y="31830"/>
                    <a:pt x="21132" y="31615"/>
                    <a:pt x="22750" y="31173"/>
                  </a:cubicBezTo>
                  <a:cubicBezTo>
                    <a:pt x="24397" y="30712"/>
                    <a:pt x="26035" y="30036"/>
                    <a:pt x="27653" y="29143"/>
                  </a:cubicBezTo>
                  <a:lnTo>
                    <a:pt x="27653" y="34458"/>
                  </a:lnTo>
                  <a:cubicBezTo>
                    <a:pt x="26055" y="35204"/>
                    <a:pt x="24388" y="35763"/>
                    <a:pt x="22662" y="36135"/>
                  </a:cubicBezTo>
                  <a:cubicBezTo>
                    <a:pt x="20955" y="36518"/>
                    <a:pt x="19132" y="36704"/>
                    <a:pt x="17200" y="36704"/>
                  </a:cubicBezTo>
                  <a:cubicBezTo>
                    <a:pt x="11934" y="36704"/>
                    <a:pt x="7747" y="35047"/>
                    <a:pt x="4648" y="31742"/>
                  </a:cubicBezTo>
                  <a:cubicBezTo>
                    <a:pt x="1549" y="28437"/>
                    <a:pt x="0" y="23966"/>
                    <a:pt x="0" y="18347"/>
                  </a:cubicBezTo>
                  <a:cubicBezTo>
                    <a:pt x="0" y="12650"/>
                    <a:pt x="1559" y="8159"/>
                    <a:pt x="4677" y="4893"/>
                  </a:cubicBezTo>
                  <a:cubicBezTo>
                    <a:pt x="7825" y="1628"/>
                    <a:pt x="12120" y="0"/>
                    <a:pt x="17572" y="0"/>
                  </a:cubicBezTo>
                  <a:cubicBezTo>
                    <a:pt x="19338" y="0"/>
                    <a:pt x="21063" y="186"/>
                    <a:pt x="22750" y="559"/>
                  </a:cubicBezTo>
                  <a:cubicBezTo>
                    <a:pt x="24437" y="912"/>
                    <a:pt x="26074" y="1451"/>
                    <a:pt x="27653" y="2177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6D8AB602-762C-2FDC-9142-B25E8B9967D5}"/>
                </a:ext>
              </a:extLst>
            </p:cNvPr>
            <p:cNvSpPr/>
            <p:nvPr/>
          </p:nvSpPr>
          <p:spPr>
            <a:xfrm>
              <a:off x="3936222" y="4962965"/>
              <a:ext cx="32085" cy="36703"/>
            </a:xfrm>
            <a:custGeom>
              <a:avLst/>
              <a:gdLst>
                <a:gd name="connsiteX0" fmla="*/ 16043 w 32085"/>
                <a:gd name="connsiteY0" fmla="*/ 4864 h 36703"/>
                <a:gd name="connsiteX1" fmla="*/ 8737 w 32085"/>
                <a:gd name="connsiteY1" fmla="*/ 8482 h 36703"/>
                <a:gd name="connsiteX2" fmla="*/ 6050 w 32085"/>
                <a:gd name="connsiteY2" fmla="*/ 18347 h 36703"/>
                <a:gd name="connsiteX3" fmla="*/ 8708 w 32085"/>
                <a:gd name="connsiteY3" fmla="*/ 28241 h 36703"/>
                <a:gd name="connsiteX4" fmla="*/ 16043 w 32085"/>
                <a:gd name="connsiteY4" fmla="*/ 31830 h 36703"/>
                <a:gd name="connsiteX5" fmla="*/ 23309 w 32085"/>
                <a:gd name="connsiteY5" fmla="*/ 28212 h 36703"/>
                <a:gd name="connsiteX6" fmla="*/ 25996 w 32085"/>
                <a:gd name="connsiteY6" fmla="*/ 18347 h 36703"/>
                <a:gd name="connsiteX7" fmla="*/ 23309 w 32085"/>
                <a:gd name="connsiteY7" fmla="*/ 8521 h 36703"/>
                <a:gd name="connsiteX8" fmla="*/ 16043 w 32085"/>
                <a:gd name="connsiteY8" fmla="*/ 4864 h 36703"/>
                <a:gd name="connsiteX9" fmla="*/ 16043 w 32085"/>
                <a:gd name="connsiteY9" fmla="*/ 0 h 36703"/>
                <a:gd name="connsiteX10" fmla="*/ 27810 w 32085"/>
                <a:gd name="connsiteY10" fmla="*/ 4864 h 36703"/>
                <a:gd name="connsiteX11" fmla="*/ 32085 w 32085"/>
                <a:gd name="connsiteY11" fmla="*/ 18347 h 36703"/>
                <a:gd name="connsiteX12" fmla="*/ 27810 w 32085"/>
                <a:gd name="connsiteY12" fmla="*/ 31830 h 36703"/>
                <a:gd name="connsiteX13" fmla="*/ 16043 w 32085"/>
                <a:gd name="connsiteY13" fmla="*/ 36704 h 36703"/>
                <a:gd name="connsiteX14" fmla="*/ 4246 w 32085"/>
                <a:gd name="connsiteY14" fmla="*/ 31830 h 36703"/>
                <a:gd name="connsiteX15" fmla="*/ 0 w 32085"/>
                <a:gd name="connsiteY15" fmla="*/ 18347 h 36703"/>
                <a:gd name="connsiteX16" fmla="*/ 4246 w 32085"/>
                <a:gd name="connsiteY16" fmla="*/ 4864 h 36703"/>
                <a:gd name="connsiteX17" fmla="*/ 16043 w 32085"/>
                <a:gd name="connsiteY17" fmla="*/ 0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085" h="36703">
                  <a:moveTo>
                    <a:pt x="16043" y="4864"/>
                  </a:moveTo>
                  <a:cubicBezTo>
                    <a:pt x="12964" y="4864"/>
                    <a:pt x="10532" y="6070"/>
                    <a:pt x="8737" y="8482"/>
                  </a:cubicBezTo>
                  <a:cubicBezTo>
                    <a:pt x="6943" y="10875"/>
                    <a:pt x="6050" y="14160"/>
                    <a:pt x="6050" y="18347"/>
                  </a:cubicBezTo>
                  <a:cubicBezTo>
                    <a:pt x="6050" y="22534"/>
                    <a:pt x="6933" y="25829"/>
                    <a:pt x="8708" y="28241"/>
                  </a:cubicBezTo>
                  <a:cubicBezTo>
                    <a:pt x="10492" y="30634"/>
                    <a:pt x="12934" y="31830"/>
                    <a:pt x="16043" y="31830"/>
                  </a:cubicBezTo>
                  <a:cubicBezTo>
                    <a:pt x="19102" y="31830"/>
                    <a:pt x="21524" y="30624"/>
                    <a:pt x="23309" y="28212"/>
                  </a:cubicBezTo>
                  <a:cubicBezTo>
                    <a:pt x="25103" y="25800"/>
                    <a:pt x="25996" y="22515"/>
                    <a:pt x="25996" y="18347"/>
                  </a:cubicBezTo>
                  <a:cubicBezTo>
                    <a:pt x="25996" y="14209"/>
                    <a:pt x="25103" y="10934"/>
                    <a:pt x="23309" y="8521"/>
                  </a:cubicBezTo>
                  <a:cubicBezTo>
                    <a:pt x="21524" y="6080"/>
                    <a:pt x="19102" y="4864"/>
                    <a:pt x="16043" y="4864"/>
                  </a:cubicBezTo>
                  <a:moveTo>
                    <a:pt x="16043" y="0"/>
                  </a:moveTo>
                  <a:cubicBezTo>
                    <a:pt x="21034" y="0"/>
                    <a:pt x="24956" y="1618"/>
                    <a:pt x="27810" y="4864"/>
                  </a:cubicBezTo>
                  <a:cubicBezTo>
                    <a:pt x="30663" y="8110"/>
                    <a:pt x="32085" y="12611"/>
                    <a:pt x="32085" y="18347"/>
                  </a:cubicBezTo>
                  <a:cubicBezTo>
                    <a:pt x="32085" y="24064"/>
                    <a:pt x="30663" y="28565"/>
                    <a:pt x="27810" y="31830"/>
                  </a:cubicBezTo>
                  <a:cubicBezTo>
                    <a:pt x="24956" y="35076"/>
                    <a:pt x="21034" y="36704"/>
                    <a:pt x="16043" y="36704"/>
                  </a:cubicBezTo>
                  <a:cubicBezTo>
                    <a:pt x="11032" y="36704"/>
                    <a:pt x="7100" y="35076"/>
                    <a:pt x="4246" y="31830"/>
                  </a:cubicBezTo>
                  <a:cubicBezTo>
                    <a:pt x="1412" y="28565"/>
                    <a:pt x="0" y="24064"/>
                    <a:pt x="0" y="18347"/>
                  </a:cubicBezTo>
                  <a:cubicBezTo>
                    <a:pt x="0" y="12611"/>
                    <a:pt x="1412" y="8110"/>
                    <a:pt x="4246" y="4864"/>
                  </a:cubicBezTo>
                  <a:cubicBezTo>
                    <a:pt x="7100" y="1618"/>
                    <a:pt x="11032" y="0"/>
                    <a:pt x="1604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8A8E2E71-3BEA-8900-03C0-A50CD25610FC}"/>
                </a:ext>
              </a:extLst>
            </p:cNvPr>
            <p:cNvSpPr/>
            <p:nvPr/>
          </p:nvSpPr>
          <p:spPr>
            <a:xfrm>
              <a:off x="3975329" y="4950197"/>
              <a:ext cx="31241" cy="49471"/>
            </a:xfrm>
            <a:custGeom>
              <a:avLst/>
              <a:gdLst>
                <a:gd name="connsiteX0" fmla="*/ 25496 w 31241"/>
                <a:gd name="connsiteY0" fmla="*/ 18916 h 49471"/>
                <a:gd name="connsiteX1" fmla="*/ 25496 w 31241"/>
                <a:gd name="connsiteY1" fmla="*/ 0 h 49471"/>
                <a:gd name="connsiteX2" fmla="*/ 31242 w 31241"/>
                <a:gd name="connsiteY2" fmla="*/ 0 h 49471"/>
                <a:gd name="connsiteX3" fmla="*/ 31242 w 31241"/>
                <a:gd name="connsiteY3" fmla="*/ 48559 h 49471"/>
                <a:gd name="connsiteX4" fmla="*/ 25496 w 31241"/>
                <a:gd name="connsiteY4" fmla="*/ 48559 h 49471"/>
                <a:gd name="connsiteX5" fmla="*/ 25496 w 31241"/>
                <a:gd name="connsiteY5" fmla="*/ 43323 h 49471"/>
                <a:gd name="connsiteX6" fmla="*/ 20906 w 31241"/>
                <a:gd name="connsiteY6" fmla="*/ 47971 h 49471"/>
                <a:gd name="connsiteX7" fmla="*/ 14297 w 31241"/>
                <a:gd name="connsiteY7" fmla="*/ 49471 h 49471"/>
                <a:gd name="connsiteX8" fmla="*/ 3962 w 31241"/>
                <a:gd name="connsiteY8" fmla="*/ 44411 h 49471"/>
                <a:gd name="connsiteX9" fmla="*/ 0 w 31241"/>
                <a:gd name="connsiteY9" fmla="*/ 31114 h 49471"/>
                <a:gd name="connsiteX10" fmla="*/ 3962 w 31241"/>
                <a:gd name="connsiteY10" fmla="*/ 17817 h 49471"/>
                <a:gd name="connsiteX11" fmla="*/ 14297 w 31241"/>
                <a:gd name="connsiteY11" fmla="*/ 12767 h 49471"/>
                <a:gd name="connsiteX12" fmla="*/ 20906 w 31241"/>
                <a:gd name="connsiteY12" fmla="*/ 14297 h 49471"/>
                <a:gd name="connsiteX13" fmla="*/ 25496 w 31241"/>
                <a:gd name="connsiteY13" fmla="*/ 18916 h 49471"/>
                <a:gd name="connsiteX14" fmla="*/ 5933 w 31241"/>
                <a:gd name="connsiteY14" fmla="*/ 31114 h 49471"/>
                <a:gd name="connsiteX15" fmla="*/ 8521 w 31241"/>
                <a:gd name="connsiteY15" fmla="*/ 41068 h 49471"/>
                <a:gd name="connsiteX16" fmla="*/ 15699 w 31241"/>
                <a:gd name="connsiteY16" fmla="*/ 44666 h 49471"/>
                <a:gd name="connsiteX17" fmla="*/ 22877 w 31241"/>
                <a:gd name="connsiteY17" fmla="*/ 41068 h 49471"/>
                <a:gd name="connsiteX18" fmla="*/ 25496 w 31241"/>
                <a:gd name="connsiteY18" fmla="*/ 31114 h 49471"/>
                <a:gd name="connsiteX19" fmla="*/ 22877 w 31241"/>
                <a:gd name="connsiteY19" fmla="*/ 21191 h 49471"/>
                <a:gd name="connsiteX20" fmla="*/ 15699 w 31241"/>
                <a:gd name="connsiteY20" fmla="*/ 17572 h 49471"/>
                <a:gd name="connsiteX21" fmla="*/ 8521 w 31241"/>
                <a:gd name="connsiteY21" fmla="*/ 21191 h 49471"/>
                <a:gd name="connsiteX22" fmla="*/ 5933 w 31241"/>
                <a:gd name="connsiteY22" fmla="*/ 31114 h 4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" h="49471">
                  <a:moveTo>
                    <a:pt x="25496" y="18916"/>
                  </a:moveTo>
                  <a:lnTo>
                    <a:pt x="25496" y="0"/>
                  </a:lnTo>
                  <a:lnTo>
                    <a:pt x="31242" y="0"/>
                  </a:lnTo>
                  <a:lnTo>
                    <a:pt x="31242" y="48559"/>
                  </a:lnTo>
                  <a:lnTo>
                    <a:pt x="25496" y="48559"/>
                  </a:lnTo>
                  <a:lnTo>
                    <a:pt x="25496" y="43323"/>
                  </a:lnTo>
                  <a:cubicBezTo>
                    <a:pt x="24289" y="45402"/>
                    <a:pt x="22760" y="46951"/>
                    <a:pt x="20906" y="47971"/>
                  </a:cubicBezTo>
                  <a:cubicBezTo>
                    <a:pt x="19073" y="48971"/>
                    <a:pt x="16876" y="49471"/>
                    <a:pt x="14297" y="49471"/>
                  </a:cubicBezTo>
                  <a:cubicBezTo>
                    <a:pt x="10071" y="49471"/>
                    <a:pt x="6619" y="47785"/>
                    <a:pt x="3962" y="44411"/>
                  </a:cubicBezTo>
                  <a:cubicBezTo>
                    <a:pt x="1324" y="41038"/>
                    <a:pt x="0" y="36606"/>
                    <a:pt x="0" y="31114"/>
                  </a:cubicBezTo>
                  <a:cubicBezTo>
                    <a:pt x="0" y="25623"/>
                    <a:pt x="1324" y="21191"/>
                    <a:pt x="3962" y="17817"/>
                  </a:cubicBezTo>
                  <a:cubicBezTo>
                    <a:pt x="6619" y="14454"/>
                    <a:pt x="10071" y="12767"/>
                    <a:pt x="14297" y="12767"/>
                  </a:cubicBezTo>
                  <a:cubicBezTo>
                    <a:pt x="16876" y="12767"/>
                    <a:pt x="19073" y="13277"/>
                    <a:pt x="20906" y="14297"/>
                  </a:cubicBezTo>
                  <a:cubicBezTo>
                    <a:pt x="22760" y="15288"/>
                    <a:pt x="24289" y="16827"/>
                    <a:pt x="25496" y="18916"/>
                  </a:cubicBezTo>
                  <a:moveTo>
                    <a:pt x="5933" y="31114"/>
                  </a:moveTo>
                  <a:cubicBezTo>
                    <a:pt x="5933" y="35341"/>
                    <a:pt x="6796" y="38655"/>
                    <a:pt x="8521" y="41068"/>
                  </a:cubicBezTo>
                  <a:cubicBezTo>
                    <a:pt x="10267" y="43470"/>
                    <a:pt x="12659" y="44666"/>
                    <a:pt x="15699" y="44666"/>
                  </a:cubicBezTo>
                  <a:cubicBezTo>
                    <a:pt x="18729" y="44666"/>
                    <a:pt x="21122" y="43470"/>
                    <a:pt x="22877" y="41068"/>
                  </a:cubicBezTo>
                  <a:cubicBezTo>
                    <a:pt x="24623" y="38655"/>
                    <a:pt x="25496" y="35341"/>
                    <a:pt x="25496" y="31114"/>
                  </a:cubicBezTo>
                  <a:cubicBezTo>
                    <a:pt x="25496" y="26888"/>
                    <a:pt x="24623" y="23583"/>
                    <a:pt x="22877" y="21191"/>
                  </a:cubicBezTo>
                  <a:cubicBezTo>
                    <a:pt x="21122" y="18779"/>
                    <a:pt x="18729" y="17572"/>
                    <a:pt x="15699" y="17572"/>
                  </a:cubicBezTo>
                  <a:cubicBezTo>
                    <a:pt x="12659" y="17572"/>
                    <a:pt x="10267" y="18779"/>
                    <a:pt x="8521" y="21191"/>
                  </a:cubicBezTo>
                  <a:cubicBezTo>
                    <a:pt x="6796" y="23583"/>
                    <a:pt x="5933" y="26888"/>
                    <a:pt x="5933" y="31114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B02635A-75F0-511A-058A-C5D7DC2E1994}"/>
                </a:ext>
              </a:extLst>
            </p:cNvPr>
            <p:cNvSpPr/>
            <p:nvPr/>
          </p:nvSpPr>
          <p:spPr>
            <a:xfrm>
              <a:off x="4015896" y="4962965"/>
              <a:ext cx="32398" cy="36703"/>
            </a:xfrm>
            <a:custGeom>
              <a:avLst/>
              <a:gdLst>
                <a:gd name="connsiteX0" fmla="*/ 32399 w 32398"/>
                <a:gd name="connsiteY0" fmla="*/ 16886 h 36703"/>
                <a:gd name="connsiteX1" fmla="*/ 32399 w 32398"/>
                <a:gd name="connsiteY1" fmla="*/ 19690 h 36703"/>
                <a:gd name="connsiteX2" fmla="*/ 6001 w 32398"/>
                <a:gd name="connsiteY2" fmla="*/ 19690 h 36703"/>
                <a:gd name="connsiteX3" fmla="*/ 9551 w 32398"/>
                <a:gd name="connsiteY3" fmla="*/ 28741 h 36703"/>
                <a:gd name="connsiteX4" fmla="*/ 18484 w 32398"/>
                <a:gd name="connsiteY4" fmla="*/ 31830 h 36703"/>
                <a:gd name="connsiteX5" fmla="*/ 24878 w 32398"/>
                <a:gd name="connsiteY5" fmla="*/ 31016 h 36703"/>
                <a:gd name="connsiteX6" fmla="*/ 31056 w 32398"/>
                <a:gd name="connsiteY6" fmla="*/ 28584 h 36703"/>
                <a:gd name="connsiteX7" fmla="*/ 31056 w 32398"/>
                <a:gd name="connsiteY7" fmla="*/ 34017 h 36703"/>
                <a:gd name="connsiteX8" fmla="*/ 24721 w 32398"/>
                <a:gd name="connsiteY8" fmla="*/ 36017 h 36703"/>
                <a:gd name="connsiteX9" fmla="*/ 18141 w 32398"/>
                <a:gd name="connsiteY9" fmla="*/ 36704 h 36703"/>
                <a:gd name="connsiteX10" fmla="*/ 4874 w 32398"/>
                <a:gd name="connsiteY10" fmla="*/ 31830 h 36703"/>
                <a:gd name="connsiteX11" fmla="*/ 0 w 32398"/>
                <a:gd name="connsiteY11" fmla="*/ 18661 h 36703"/>
                <a:gd name="connsiteX12" fmla="*/ 4628 w 32398"/>
                <a:gd name="connsiteY12" fmla="*/ 5050 h 36703"/>
                <a:gd name="connsiteX13" fmla="*/ 17141 w 32398"/>
                <a:gd name="connsiteY13" fmla="*/ 0 h 36703"/>
                <a:gd name="connsiteX14" fmla="*/ 28281 w 32398"/>
                <a:gd name="connsiteY14" fmla="*/ 4550 h 36703"/>
                <a:gd name="connsiteX15" fmla="*/ 32399 w 32398"/>
                <a:gd name="connsiteY15" fmla="*/ 16886 h 36703"/>
                <a:gd name="connsiteX16" fmla="*/ 26663 w 32398"/>
                <a:gd name="connsiteY16" fmla="*/ 15199 h 36703"/>
                <a:gd name="connsiteX17" fmla="*/ 24005 w 32398"/>
                <a:gd name="connsiteY17" fmla="*/ 7678 h 36703"/>
                <a:gd name="connsiteX18" fmla="*/ 17200 w 32398"/>
                <a:gd name="connsiteY18" fmla="*/ 4864 h 36703"/>
                <a:gd name="connsiteX19" fmla="*/ 9492 w 32398"/>
                <a:gd name="connsiteY19" fmla="*/ 7580 h 36703"/>
                <a:gd name="connsiteX20" fmla="*/ 6188 w 32398"/>
                <a:gd name="connsiteY20" fmla="*/ 15229 h 36703"/>
                <a:gd name="connsiteX21" fmla="*/ 26663 w 32398"/>
                <a:gd name="connsiteY21" fmla="*/ 15199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398" h="36703">
                  <a:moveTo>
                    <a:pt x="32399" y="16886"/>
                  </a:moveTo>
                  <a:lnTo>
                    <a:pt x="32399" y="19690"/>
                  </a:lnTo>
                  <a:lnTo>
                    <a:pt x="6001" y="19690"/>
                  </a:lnTo>
                  <a:cubicBezTo>
                    <a:pt x="6246" y="23642"/>
                    <a:pt x="7433" y="26663"/>
                    <a:pt x="9551" y="28741"/>
                  </a:cubicBezTo>
                  <a:cubicBezTo>
                    <a:pt x="11699" y="30801"/>
                    <a:pt x="14670" y="31830"/>
                    <a:pt x="18484" y="31830"/>
                  </a:cubicBezTo>
                  <a:cubicBezTo>
                    <a:pt x="20691" y="31830"/>
                    <a:pt x="22819" y="31556"/>
                    <a:pt x="24878" y="31016"/>
                  </a:cubicBezTo>
                  <a:cubicBezTo>
                    <a:pt x="26967" y="30477"/>
                    <a:pt x="29026" y="29673"/>
                    <a:pt x="31056" y="28584"/>
                  </a:cubicBezTo>
                  <a:lnTo>
                    <a:pt x="31056" y="34017"/>
                  </a:lnTo>
                  <a:cubicBezTo>
                    <a:pt x="28996" y="34890"/>
                    <a:pt x="26888" y="35557"/>
                    <a:pt x="24721" y="36017"/>
                  </a:cubicBezTo>
                  <a:cubicBezTo>
                    <a:pt x="22554" y="36478"/>
                    <a:pt x="20367" y="36704"/>
                    <a:pt x="18141" y="36704"/>
                  </a:cubicBezTo>
                  <a:cubicBezTo>
                    <a:pt x="12561" y="36704"/>
                    <a:pt x="8139" y="35076"/>
                    <a:pt x="4874" y="31830"/>
                  </a:cubicBezTo>
                  <a:cubicBezTo>
                    <a:pt x="1628" y="28584"/>
                    <a:pt x="0" y="24201"/>
                    <a:pt x="0" y="18661"/>
                  </a:cubicBezTo>
                  <a:cubicBezTo>
                    <a:pt x="0" y="12944"/>
                    <a:pt x="1539" y="8404"/>
                    <a:pt x="4628" y="5050"/>
                  </a:cubicBezTo>
                  <a:cubicBezTo>
                    <a:pt x="7727" y="1687"/>
                    <a:pt x="11895" y="0"/>
                    <a:pt x="17141" y="0"/>
                  </a:cubicBezTo>
                  <a:cubicBezTo>
                    <a:pt x="21838" y="0"/>
                    <a:pt x="25554" y="1520"/>
                    <a:pt x="28281" y="4550"/>
                  </a:cubicBezTo>
                  <a:cubicBezTo>
                    <a:pt x="31026" y="7570"/>
                    <a:pt x="32399" y="11679"/>
                    <a:pt x="32399" y="16886"/>
                  </a:cubicBezTo>
                  <a:moveTo>
                    <a:pt x="26663" y="15199"/>
                  </a:moveTo>
                  <a:cubicBezTo>
                    <a:pt x="26614" y="12052"/>
                    <a:pt x="25731" y="9551"/>
                    <a:pt x="24005" y="7678"/>
                  </a:cubicBezTo>
                  <a:cubicBezTo>
                    <a:pt x="22299" y="5805"/>
                    <a:pt x="20034" y="4864"/>
                    <a:pt x="17200" y="4864"/>
                  </a:cubicBezTo>
                  <a:cubicBezTo>
                    <a:pt x="13993" y="4864"/>
                    <a:pt x="11424" y="5766"/>
                    <a:pt x="9492" y="7580"/>
                  </a:cubicBezTo>
                  <a:cubicBezTo>
                    <a:pt x="7580" y="9394"/>
                    <a:pt x="6472" y="11944"/>
                    <a:pt x="6188" y="15229"/>
                  </a:cubicBezTo>
                  <a:lnTo>
                    <a:pt x="26663" y="1519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49B3583-ED5F-A910-64FD-DB00398F74FC}"/>
                </a:ext>
              </a:extLst>
            </p:cNvPr>
            <p:cNvSpPr/>
            <p:nvPr/>
          </p:nvSpPr>
          <p:spPr>
            <a:xfrm>
              <a:off x="4055169" y="4962965"/>
              <a:ext cx="26711" cy="36703"/>
            </a:xfrm>
            <a:custGeom>
              <a:avLst/>
              <a:gdLst>
                <a:gd name="connsiteX0" fmla="*/ 24839 w 26711"/>
                <a:gd name="connsiteY0" fmla="*/ 1873 h 36703"/>
                <a:gd name="connsiteX1" fmla="*/ 24839 w 26711"/>
                <a:gd name="connsiteY1" fmla="*/ 7296 h 36703"/>
                <a:gd name="connsiteX2" fmla="*/ 19779 w 26711"/>
                <a:gd name="connsiteY2" fmla="*/ 5423 h 36703"/>
                <a:gd name="connsiteX3" fmla="*/ 14356 w 26711"/>
                <a:gd name="connsiteY3" fmla="*/ 4805 h 36703"/>
                <a:gd name="connsiteX4" fmla="*/ 7923 w 26711"/>
                <a:gd name="connsiteY4" fmla="*/ 6109 h 36703"/>
                <a:gd name="connsiteX5" fmla="*/ 5805 w 26711"/>
                <a:gd name="connsiteY5" fmla="*/ 10051 h 36703"/>
                <a:gd name="connsiteX6" fmla="*/ 7325 w 26711"/>
                <a:gd name="connsiteY6" fmla="*/ 13199 h 36703"/>
                <a:gd name="connsiteX7" fmla="*/ 13483 w 26711"/>
                <a:gd name="connsiteY7" fmla="*/ 15356 h 36703"/>
                <a:gd name="connsiteX8" fmla="*/ 15444 w 26711"/>
                <a:gd name="connsiteY8" fmla="*/ 15788 h 36703"/>
                <a:gd name="connsiteX9" fmla="*/ 24123 w 26711"/>
                <a:gd name="connsiteY9" fmla="*/ 19504 h 36703"/>
                <a:gd name="connsiteX10" fmla="*/ 26712 w 26711"/>
                <a:gd name="connsiteY10" fmla="*/ 26153 h 36703"/>
                <a:gd name="connsiteX11" fmla="*/ 22838 w 26711"/>
                <a:gd name="connsiteY11" fmla="*/ 33860 h 36703"/>
                <a:gd name="connsiteX12" fmla="*/ 12258 w 26711"/>
                <a:gd name="connsiteY12" fmla="*/ 36704 h 36703"/>
                <a:gd name="connsiteX13" fmla="*/ 6394 w 26711"/>
                <a:gd name="connsiteY13" fmla="*/ 36135 h 36703"/>
                <a:gd name="connsiteX14" fmla="*/ 0 w 26711"/>
                <a:gd name="connsiteY14" fmla="*/ 34517 h 36703"/>
                <a:gd name="connsiteX15" fmla="*/ 0 w 26711"/>
                <a:gd name="connsiteY15" fmla="*/ 28584 h 36703"/>
                <a:gd name="connsiteX16" fmla="*/ 6266 w 26711"/>
                <a:gd name="connsiteY16" fmla="*/ 31085 h 36703"/>
                <a:gd name="connsiteX17" fmla="*/ 12385 w 26711"/>
                <a:gd name="connsiteY17" fmla="*/ 31899 h 36703"/>
                <a:gd name="connsiteX18" fmla="*/ 18631 w 26711"/>
                <a:gd name="connsiteY18" fmla="*/ 30516 h 36703"/>
                <a:gd name="connsiteX19" fmla="*/ 20808 w 26711"/>
                <a:gd name="connsiteY19" fmla="*/ 26584 h 36703"/>
                <a:gd name="connsiteX20" fmla="*/ 19220 w 26711"/>
                <a:gd name="connsiteY20" fmla="*/ 22995 h 36703"/>
                <a:gd name="connsiteX21" fmla="*/ 12326 w 26711"/>
                <a:gd name="connsiteY21" fmla="*/ 20593 h 36703"/>
                <a:gd name="connsiteX22" fmla="*/ 10326 w 26711"/>
                <a:gd name="connsiteY22" fmla="*/ 20132 h 36703"/>
                <a:gd name="connsiteX23" fmla="*/ 2618 w 26711"/>
                <a:gd name="connsiteY23" fmla="*/ 16690 h 36703"/>
                <a:gd name="connsiteX24" fmla="*/ 245 w 26711"/>
                <a:gd name="connsiteY24" fmla="*/ 10296 h 36703"/>
                <a:gd name="connsiteX25" fmla="*/ 3736 w 26711"/>
                <a:gd name="connsiteY25" fmla="*/ 2677 h 36703"/>
                <a:gd name="connsiteX26" fmla="*/ 13670 w 26711"/>
                <a:gd name="connsiteY26" fmla="*/ 0 h 36703"/>
                <a:gd name="connsiteX27" fmla="*/ 19661 w 26711"/>
                <a:gd name="connsiteY27" fmla="*/ 461 h 36703"/>
                <a:gd name="connsiteX28" fmla="*/ 24839 w 26711"/>
                <a:gd name="connsiteY28" fmla="*/ 1873 h 3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711" h="36703">
                  <a:moveTo>
                    <a:pt x="24839" y="1873"/>
                  </a:moveTo>
                  <a:lnTo>
                    <a:pt x="24839" y="7296"/>
                  </a:lnTo>
                  <a:cubicBezTo>
                    <a:pt x="23221" y="6462"/>
                    <a:pt x="21534" y="5844"/>
                    <a:pt x="19779" y="5423"/>
                  </a:cubicBezTo>
                  <a:cubicBezTo>
                    <a:pt x="18033" y="5011"/>
                    <a:pt x="16229" y="4805"/>
                    <a:pt x="14356" y="4805"/>
                  </a:cubicBezTo>
                  <a:cubicBezTo>
                    <a:pt x="11502" y="4805"/>
                    <a:pt x="9365" y="5236"/>
                    <a:pt x="7923" y="6109"/>
                  </a:cubicBezTo>
                  <a:cubicBezTo>
                    <a:pt x="6511" y="6982"/>
                    <a:pt x="5805" y="8296"/>
                    <a:pt x="5805" y="10051"/>
                  </a:cubicBezTo>
                  <a:cubicBezTo>
                    <a:pt x="5805" y="11375"/>
                    <a:pt x="6315" y="12424"/>
                    <a:pt x="7325" y="13199"/>
                  </a:cubicBezTo>
                  <a:cubicBezTo>
                    <a:pt x="8345" y="13954"/>
                    <a:pt x="10394" y="14670"/>
                    <a:pt x="13483" y="15356"/>
                  </a:cubicBezTo>
                  <a:lnTo>
                    <a:pt x="15444" y="15788"/>
                  </a:lnTo>
                  <a:cubicBezTo>
                    <a:pt x="19524" y="16660"/>
                    <a:pt x="22417" y="17906"/>
                    <a:pt x="24123" y="19504"/>
                  </a:cubicBezTo>
                  <a:cubicBezTo>
                    <a:pt x="25849" y="21083"/>
                    <a:pt x="26712" y="23299"/>
                    <a:pt x="26712" y="26153"/>
                  </a:cubicBezTo>
                  <a:cubicBezTo>
                    <a:pt x="26712" y="29398"/>
                    <a:pt x="25417" y="31968"/>
                    <a:pt x="22838" y="33860"/>
                  </a:cubicBezTo>
                  <a:cubicBezTo>
                    <a:pt x="20279" y="35753"/>
                    <a:pt x="16759" y="36704"/>
                    <a:pt x="12258" y="36704"/>
                  </a:cubicBezTo>
                  <a:cubicBezTo>
                    <a:pt x="10385" y="36704"/>
                    <a:pt x="8433" y="36518"/>
                    <a:pt x="6394" y="36135"/>
                  </a:cubicBezTo>
                  <a:cubicBezTo>
                    <a:pt x="4374" y="35782"/>
                    <a:pt x="2246" y="35243"/>
                    <a:pt x="0" y="34517"/>
                  </a:cubicBezTo>
                  <a:lnTo>
                    <a:pt x="0" y="28584"/>
                  </a:lnTo>
                  <a:cubicBezTo>
                    <a:pt x="2118" y="29693"/>
                    <a:pt x="4207" y="30526"/>
                    <a:pt x="6266" y="31085"/>
                  </a:cubicBezTo>
                  <a:cubicBezTo>
                    <a:pt x="8325" y="31624"/>
                    <a:pt x="10365" y="31899"/>
                    <a:pt x="12385" y="31899"/>
                  </a:cubicBezTo>
                  <a:cubicBezTo>
                    <a:pt x="15091" y="31899"/>
                    <a:pt x="17170" y="31438"/>
                    <a:pt x="18631" y="30516"/>
                  </a:cubicBezTo>
                  <a:cubicBezTo>
                    <a:pt x="20083" y="29585"/>
                    <a:pt x="20808" y="28271"/>
                    <a:pt x="20808" y="26584"/>
                  </a:cubicBezTo>
                  <a:cubicBezTo>
                    <a:pt x="20808" y="25025"/>
                    <a:pt x="20279" y="23829"/>
                    <a:pt x="19220" y="22995"/>
                  </a:cubicBezTo>
                  <a:cubicBezTo>
                    <a:pt x="18180" y="22162"/>
                    <a:pt x="15886" y="21367"/>
                    <a:pt x="12326" y="20593"/>
                  </a:cubicBezTo>
                  <a:lnTo>
                    <a:pt x="10326" y="20132"/>
                  </a:lnTo>
                  <a:cubicBezTo>
                    <a:pt x="6766" y="19377"/>
                    <a:pt x="4197" y="18229"/>
                    <a:pt x="2618" y="16690"/>
                  </a:cubicBezTo>
                  <a:cubicBezTo>
                    <a:pt x="1039" y="15131"/>
                    <a:pt x="245" y="13003"/>
                    <a:pt x="245" y="10296"/>
                  </a:cubicBezTo>
                  <a:cubicBezTo>
                    <a:pt x="245" y="7011"/>
                    <a:pt x="1412" y="4471"/>
                    <a:pt x="3736" y="2677"/>
                  </a:cubicBezTo>
                  <a:cubicBezTo>
                    <a:pt x="6070" y="892"/>
                    <a:pt x="9384" y="0"/>
                    <a:pt x="13670" y="0"/>
                  </a:cubicBezTo>
                  <a:cubicBezTo>
                    <a:pt x="15788" y="0"/>
                    <a:pt x="17788" y="157"/>
                    <a:pt x="19661" y="461"/>
                  </a:cubicBezTo>
                  <a:cubicBezTo>
                    <a:pt x="21534" y="775"/>
                    <a:pt x="23260" y="1245"/>
                    <a:pt x="24839" y="187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5E08ED6F-EBBA-7A8D-06D0-738041183742}"/>
                </a:ext>
              </a:extLst>
            </p:cNvPr>
            <p:cNvSpPr/>
            <p:nvPr/>
          </p:nvSpPr>
          <p:spPr>
            <a:xfrm>
              <a:off x="2865280" y="4818522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C9D3FF3-7D0C-D8B0-7883-E1F7C42C9BF2}"/>
                </a:ext>
              </a:extLst>
            </p:cNvPr>
            <p:cNvSpPr/>
            <p:nvPr/>
          </p:nvSpPr>
          <p:spPr>
            <a:xfrm>
              <a:off x="2865280" y="4458190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EF335146-970E-028D-26A0-9AA78E353135}"/>
                </a:ext>
              </a:extLst>
            </p:cNvPr>
            <p:cNvSpPr/>
            <p:nvPr/>
          </p:nvSpPr>
          <p:spPr>
            <a:xfrm>
              <a:off x="2865280" y="4097864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7D46AFCF-EA7E-BA80-EB86-1F62CA702B37}"/>
                </a:ext>
              </a:extLst>
            </p:cNvPr>
            <p:cNvSpPr/>
            <p:nvPr/>
          </p:nvSpPr>
          <p:spPr>
            <a:xfrm>
              <a:off x="2865280" y="3737536"/>
              <a:ext cx="2062419" cy="980"/>
            </a:xfrm>
            <a:custGeom>
              <a:avLst/>
              <a:gdLst>
                <a:gd name="connsiteX0" fmla="*/ 0 w 2062419"/>
                <a:gd name="connsiteY0" fmla="*/ 0 h 980"/>
                <a:gd name="connsiteX1" fmla="*/ 2062419 w 20624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2419" h="980">
                  <a:moveTo>
                    <a:pt x="0" y="0"/>
                  </a:moveTo>
                  <a:lnTo>
                    <a:pt x="20624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2AFD2E6-60B8-E79D-5FFB-EA9A8115A31A}"/>
                </a:ext>
              </a:extLst>
            </p:cNvPr>
            <p:cNvSpPr/>
            <p:nvPr/>
          </p:nvSpPr>
          <p:spPr>
            <a:xfrm>
              <a:off x="2865280" y="3507461"/>
              <a:ext cx="980" cy="1349245"/>
            </a:xfrm>
            <a:custGeom>
              <a:avLst/>
              <a:gdLst>
                <a:gd name="connsiteX0" fmla="*/ 0 w 980"/>
                <a:gd name="connsiteY0" fmla="*/ 1349245 h 1349245"/>
                <a:gd name="connsiteX1" fmla="*/ 0 w 980"/>
                <a:gd name="connsiteY1" fmla="*/ 0 h 134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" h="1349245">
                  <a:moveTo>
                    <a:pt x="0" y="1349245"/>
                  </a:move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6ED8F193-BE52-F001-2739-170015C31431}"/>
                </a:ext>
              </a:extLst>
            </p:cNvPr>
            <p:cNvSpPr/>
            <p:nvPr/>
          </p:nvSpPr>
          <p:spPr>
            <a:xfrm>
              <a:off x="2865280" y="4818522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721139-C37A-0B8F-8354-A8350A8920EF}"/>
                </a:ext>
              </a:extLst>
            </p:cNvPr>
            <p:cNvSpPr/>
            <p:nvPr/>
          </p:nvSpPr>
          <p:spPr>
            <a:xfrm>
              <a:off x="2865280" y="4458190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F05FD71-04FD-C4B8-1E06-36E33EA3453B}"/>
                </a:ext>
              </a:extLst>
            </p:cNvPr>
            <p:cNvSpPr/>
            <p:nvPr/>
          </p:nvSpPr>
          <p:spPr>
            <a:xfrm>
              <a:off x="2865280" y="4097864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17375186-3A55-7AFA-3ACE-66D73EE1B601}"/>
                </a:ext>
              </a:extLst>
            </p:cNvPr>
            <p:cNvSpPr/>
            <p:nvPr/>
          </p:nvSpPr>
          <p:spPr>
            <a:xfrm>
              <a:off x="2865280" y="3737536"/>
              <a:ext cx="18531" cy="980"/>
            </a:xfrm>
            <a:custGeom>
              <a:avLst/>
              <a:gdLst>
                <a:gd name="connsiteX0" fmla="*/ 0 w 18531"/>
                <a:gd name="connsiteY0" fmla="*/ 0 h 980"/>
                <a:gd name="connsiteX1" fmla="*/ 18531 w 18531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31" h="980">
                  <a:moveTo>
                    <a:pt x="0" y="0"/>
                  </a:moveTo>
                  <a:lnTo>
                    <a:pt x="18531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1C1ADF3-7417-7913-395D-1210189FB358}"/>
                </a:ext>
              </a:extLst>
            </p:cNvPr>
            <p:cNvSpPr/>
            <p:nvPr/>
          </p:nvSpPr>
          <p:spPr>
            <a:xfrm>
              <a:off x="2732622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2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2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19" y="7511"/>
                    <a:pt x="23426" y="11875"/>
                    <a:pt x="23426" y="17592"/>
                  </a:cubicBezTo>
                  <a:cubicBezTo>
                    <a:pt x="23426" y="23299"/>
                    <a:pt x="22419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362AF6D-1091-256F-FBD7-29FB87779F50}"/>
                </a:ext>
              </a:extLst>
            </p:cNvPr>
            <p:cNvSpPr/>
            <p:nvPr/>
          </p:nvSpPr>
          <p:spPr>
            <a:xfrm>
              <a:off x="2764105" y="4829701"/>
              <a:ext cx="4790" cy="5765"/>
            </a:xfrm>
            <a:custGeom>
              <a:avLst/>
              <a:gdLst>
                <a:gd name="connsiteX0" fmla="*/ 0 w 4790"/>
                <a:gd name="connsiteY0" fmla="*/ 0 h 5765"/>
                <a:gd name="connsiteX1" fmla="*/ 4790 w 4790"/>
                <a:gd name="connsiteY1" fmla="*/ 0 h 5765"/>
                <a:gd name="connsiteX2" fmla="*/ 4790 w 4790"/>
                <a:gd name="connsiteY2" fmla="*/ 5766 h 5765"/>
                <a:gd name="connsiteX3" fmla="*/ 0 w 4790"/>
                <a:gd name="connsiteY3" fmla="*/ 5766 h 5765"/>
                <a:gd name="connsiteX4" fmla="*/ 0 w 4790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5">
                  <a:moveTo>
                    <a:pt x="0" y="0"/>
                  </a:moveTo>
                  <a:lnTo>
                    <a:pt x="4790" y="0"/>
                  </a:lnTo>
                  <a:lnTo>
                    <a:pt x="4790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4CB6ACC-0106-C54D-28B2-8AF5D7B6D140}"/>
                </a:ext>
              </a:extLst>
            </p:cNvPr>
            <p:cNvSpPr/>
            <p:nvPr/>
          </p:nvSpPr>
          <p:spPr>
            <a:xfrm>
              <a:off x="2776976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8 w 23425"/>
                <a:gd name="connsiteY5" fmla="*/ 28055 h 35164"/>
                <a:gd name="connsiteX6" fmla="*/ 18840 w 23425"/>
                <a:gd name="connsiteY6" fmla="*/ 17592 h 35164"/>
                <a:gd name="connsiteX7" fmla="*/ 17048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8" y="28055"/>
                  </a:cubicBezTo>
                  <a:cubicBezTo>
                    <a:pt x="18243" y="25731"/>
                    <a:pt x="18840" y="22240"/>
                    <a:pt x="18840" y="17592"/>
                  </a:cubicBezTo>
                  <a:cubicBezTo>
                    <a:pt x="18840" y="12934"/>
                    <a:pt x="18243" y="9443"/>
                    <a:pt x="17048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5" y="35164"/>
                    <a:pt x="5010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10" y="1510"/>
                    <a:pt x="7915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FAF7D5C4-A88C-CF0C-3280-0AE895218089}"/>
                </a:ext>
              </a:extLst>
            </p:cNvPr>
            <p:cNvSpPr/>
            <p:nvPr/>
          </p:nvSpPr>
          <p:spPr>
            <a:xfrm>
              <a:off x="2806553" y="4800959"/>
              <a:ext cx="23425" cy="35164"/>
            </a:xfrm>
            <a:custGeom>
              <a:avLst/>
              <a:gdLst>
                <a:gd name="connsiteX0" fmla="*/ 11713 w 23425"/>
                <a:gd name="connsiteY0" fmla="*/ 3638 h 35164"/>
                <a:gd name="connsiteX1" fmla="*/ 6379 w 23425"/>
                <a:gd name="connsiteY1" fmla="*/ 7129 h 35164"/>
                <a:gd name="connsiteX2" fmla="*/ 4608 w 23425"/>
                <a:gd name="connsiteY2" fmla="*/ 17592 h 35164"/>
                <a:gd name="connsiteX3" fmla="*/ 6379 w 23425"/>
                <a:gd name="connsiteY3" fmla="*/ 28055 h 35164"/>
                <a:gd name="connsiteX4" fmla="*/ 11713 w 23425"/>
                <a:gd name="connsiteY4" fmla="*/ 31536 h 35164"/>
                <a:gd name="connsiteX5" fmla="*/ 17047 w 23425"/>
                <a:gd name="connsiteY5" fmla="*/ 28055 h 35164"/>
                <a:gd name="connsiteX6" fmla="*/ 18840 w 23425"/>
                <a:gd name="connsiteY6" fmla="*/ 17592 h 35164"/>
                <a:gd name="connsiteX7" fmla="*/ 17047 w 23425"/>
                <a:gd name="connsiteY7" fmla="*/ 7129 h 35164"/>
                <a:gd name="connsiteX8" fmla="*/ 11713 w 23425"/>
                <a:gd name="connsiteY8" fmla="*/ 3638 h 35164"/>
                <a:gd name="connsiteX9" fmla="*/ 11713 w 23425"/>
                <a:gd name="connsiteY9" fmla="*/ 0 h 35164"/>
                <a:gd name="connsiteX10" fmla="*/ 20406 w 23425"/>
                <a:gd name="connsiteY10" fmla="*/ 4521 h 35164"/>
                <a:gd name="connsiteX11" fmla="*/ 23426 w 23425"/>
                <a:gd name="connsiteY11" fmla="*/ 17592 h 35164"/>
                <a:gd name="connsiteX12" fmla="*/ 20406 w 23425"/>
                <a:gd name="connsiteY12" fmla="*/ 30673 h 35164"/>
                <a:gd name="connsiteX13" fmla="*/ 11713 w 23425"/>
                <a:gd name="connsiteY13" fmla="*/ 35164 h 35164"/>
                <a:gd name="connsiteX14" fmla="*/ 2997 w 23425"/>
                <a:gd name="connsiteY14" fmla="*/ 30673 h 35164"/>
                <a:gd name="connsiteX15" fmla="*/ 0 w 23425"/>
                <a:gd name="connsiteY15" fmla="*/ 17592 h 35164"/>
                <a:gd name="connsiteX16" fmla="*/ 2997 w 23425"/>
                <a:gd name="connsiteY16" fmla="*/ 4521 h 35164"/>
                <a:gd name="connsiteX17" fmla="*/ 11713 w 23425"/>
                <a:gd name="connsiteY17" fmla="*/ 0 h 3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4">
                  <a:moveTo>
                    <a:pt x="11713" y="3638"/>
                  </a:moveTo>
                  <a:cubicBezTo>
                    <a:pt x="9353" y="3638"/>
                    <a:pt x="7574" y="4805"/>
                    <a:pt x="6379" y="7129"/>
                  </a:cubicBezTo>
                  <a:cubicBezTo>
                    <a:pt x="5198" y="9443"/>
                    <a:pt x="4608" y="12934"/>
                    <a:pt x="4608" y="17592"/>
                  </a:cubicBezTo>
                  <a:cubicBezTo>
                    <a:pt x="4608" y="22240"/>
                    <a:pt x="5198" y="25731"/>
                    <a:pt x="6379" y="28055"/>
                  </a:cubicBezTo>
                  <a:cubicBezTo>
                    <a:pt x="7574" y="30379"/>
                    <a:pt x="9353" y="31536"/>
                    <a:pt x="11713" y="31536"/>
                  </a:cubicBezTo>
                  <a:cubicBezTo>
                    <a:pt x="14089" y="31536"/>
                    <a:pt x="15867" y="30379"/>
                    <a:pt x="17047" y="28055"/>
                  </a:cubicBezTo>
                  <a:cubicBezTo>
                    <a:pt x="18242" y="25731"/>
                    <a:pt x="18840" y="22240"/>
                    <a:pt x="18840" y="17592"/>
                  </a:cubicBezTo>
                  <a:cubicBezTo>
                    <a:pt x="18840" y="12934"/>
                    <a:pt x="18242" y="9443"/>
                    <a:pt x="17047" y="7129"/>
                  </a:cubicBezTo>
                  <a:cubicBezTo>
                    <a:pt x="15867" y="4805"/>
                    <a:pt x="14089" y="3638"/>
                    <a:pt x="11713" y="3638"/>
                  </a:cubicBezTo>
                  <a:moveTo>
                    <a:pt x="11713" y="0"/>
                  </a:moveTo>
                  <a:cubicBezTo>
                    <a:pt x="15511" y="0"/>
                    <a:pt x="18409" y="1510"/>
                    <a:pt x="20406" y="4521"/>
                  </a:cubicBezTo>
                  <a:cubicBezTo>
                    <a:pt x="22420" y="7511"/>
                    <a:pt x="23426" y="11875"/>
                    <a:pt x="23426" y="17592"/>
                  </a:cubicBezTo>
                  <a:cubicBezTo>
                    <a:pt x="23426" y="23299"/>
                    <a:pt x="22420" y="27663"/>
                    <a:pt x="20406" y="30673"/>
                  </a:cubicBezTo>
                  <a:cubicBezTo>
                    <a:pt x="18409" y="33664"/>
                    <a:pt x="15511" y="35164"/>
                    <a:pt x="11713" y="35164"/>
                  </a:cubicBezTo>
                  <a:cubicBezTo>
                    <a:pt x="7914" y="35164"/>
                    <a:pt x="5009" y="33664"/>
                    <a:pt x="2997" y="30673"/>
                  </a:cubicBezTo>
                  <a:cubicBezTo>
                    <a:pt x="999" y="27663"/>
                    <a:pt x="0" y="23299"/>
                    <a:pt x="0" y="17592"/>
                  </a:cubicBezTo>
                  <a:cubicBezTo>
                    <a:pt x="0" y="11875"/>
                    <a:pt x="999" y="7511"/>
                    <a:pt x="2997" y="4521"/>
                  </a:cubicBezTo>
                  <a:cubicBezTo>
                    <a:pt x="5009" y="1510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285EB0D-CF91-F2B2-5553-0118B0AD90DC}"/>
                </a:ext>
              </a:extLst>
            </p:cNvPr>
            <p:cNvSpPr/>
            <p:nvPr/>
          </p:nvSpPr>
          <p:spPr>
            <a:xfrm>
              <a:off x="2733599" y="4440634"/>
              <a:ext cx="23424" cy="35157"/>
            </a:xfrm>
            <a:custGeom>
              <a:avLst/>
              <a:gdLst>
                <a:gd name="connsiteX0" fmla="*/ 11712 w 23424"/>
                <a:gd name="connsiteY0" fmla="*/ 3631 h 35157"/>
                <a:gd name="connsiteX1" fmla="*/ 6378 w 23424"/>
                <a:gd name="connsiteY1" fmla="*/ 7132 h 35157"/>
                <a:gd name="connsiteX2" fmla="*/ 4608 w 23424"/>
                <a:gd name="connsiteY2" fmla="*/ 17595 h 35157"/>
                <a:gd name="connsiteX3" fmla="*/ 6378 w 23424"/>
                <a:gd name="connsiteY3" fmla="*/ 28058 h 35157"/>
                <a:gd name="connsiteX4" fmla="*/ 11712 w 23424"/>
                <a:gd name="connsiteY4" fmla="*/ 31529 h 35157"/>
                <a:gd name="connsiteX5" fmla="*/ 17047 w 23424"/>
                <a:gd name="connsiteY5" fmla="*/ 28058 h 35157"/>
                <a:gd name="connsiteX6" fmla="*/ 18839 w 23424"/>
                <a:gd name="connsiteY6" fmla="*/ 17595 h 35157"/>
                <a:gd name="connsiteX7" fmla="*/ 17047 w 23424"/>
                <a:gd name="connsiteY7" fmla="*/ 7132 h 35157"/>
                <a:gd name="connsiteX8" fmla="*/ 11712 w 23424"/>
                <a:gd name="connsiteY8" fmla="*/ 3631 h 35157"/>
                <a:gd name="connsiteX9" fmla="*/ 11712 w 23424"/>
                <a:gd name="connsiteY9" fmla="*/ 0 h 35157"/>
                <a:gd name="connsiteX10" fmla="*/ 20406 w 23424"/>
                <a:gd name="connsiteY10" fmla="*/ 4514 h 35157"/>
                <a:gd name="connsiteX11" fmla="*/ 23425 w 23424"/>
                <a:gd name="connsiteY11" fmla="*/ 17595 h 35157"/>
                <a:gd name="connsiteX12" fmla="*/ 20406 w 23424"/>
                <a:gd name="connsiteY12" fmla="*/ 30666 h 35157"/>
                <a:gd name="connsiteX13" fmla="*/ 11712 w 23424"/>
                <a:gd name="connsiteY13" fmla="*/ 35157 h 35157"/>
                <a:gd name="connsiteX14" fmla="*/ 2996 w 23424"/>
                <a:gd name="connsiteY14" fmla="*/ 30666 h 35157"/>
                <a:gd name="connsiteX15" fmla="*/ 0 w 23424"/>
                <a:gd name="connsiteY15" fmla="*/ 17595 h 35157"/>
                <a:gd name="connsiteX16" fmla="*/ 2996 w 23424"/>
                <a:gd name="connsiteY16" fmla="*/ 4514 h 35157"/>
                <a:gd name="connsiteX17" fmla="*/ 11712 w 23424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39" y="22233"/>
                    <a:pt x="18839" y="17595"/>
                  </a:cubicBezTo>
                  <a:cubicBezTo>
                    <a:pt x="18839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19" y="7514"/>
                    <a:pt x="23425" y="11878"/>
                    <a:pt x="23425" y="17595"/>
                  </a:cubicBezTo>
                  <a:cubicBezTo>
                    <a:pt x="23425" y="23292"/>
                    <a:pt x="22419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6DDA2974-399E-BFCF-B615-51A5D7345A74}"/>
                </a:ext>
              </a:extLst>
            </p:cNvPr>
            <p:cNvSpPr/>
            <p:nvPr/>
          </p:nvSpPr>
          <p:spPr>
            <a:xfrm>
              <a:off x="2765082" y="4469369"/>
              <a:ext cx="4789" cy="5765"/>
            </a:xfrm>
            <a:custGeom>
              <a:avLst/>
              <a:gdLst>
                <a:gd name="connsiteX0" fmla="*/ 0 w 4789"/>
                <a:gd name="connsiteY0" fmla="*/ 0 h 5765"/>
                <a:gd name="connsiteX1" fmla="*/ 4789 w 4789"/>
                <a:gd name="connsiteY1" fmla="*/ 0 h 5765"/>
                <a:gd name="connsiteX2" fmla="*/ 4789 w 4789"/>
                <a:gd name="connsiteY2" fmla="*/ 5766 h 5765"/>
                <a:gd name="connsiteX3" fmla="*/ 0 w 4789"/>
                <a:gd name="connsiteY3" fmla="*/ 5766 h 5765"/>
                <a:gd name="connsiteX4" fmla="*/ 0 w 4789"/>
                <a:gd name="connsiteY4" fmla="*/ 0 h 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5">
                  <a:moveTo>
                    <a:pt x="0" y="0"/>
                  </a:moveTo>
                  <a:lnTo>
                    <a:pt x="4789" y="0"/>
                  </a:lnTo>
                  <a:lnTo>
                    <a:pt x="4789" y="5766"/>
                  </a:lnTo>
                  <a:lnTo>
                    <a:pt x="0" y="57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3CE554B-F9D9-103C-A1EC-426972E71880}"/>
                </a:ext>
              </a:extLst>
            </p:cNvPr>
            <p:cNvSpPr/>
            <p:nvPr/>
          </p:nvSpPr>
          <p:spPr>
            <a:xfrm>
              <a:off x="2777952" y="4440634"/>
              <a:ext cx="23425" cy="35157"/>
            </a:xfrm>
            <a:custGeom>
              <a:avLst/>
              <a:gdLst>
                <a:gd name="connsiteX0" fmla="*/ 11712 w 23425"/>
                <a:gd name="connsiteY0" fmla="*/ 3631 h 35157"/>
                <a:gd name="connsiteX1" fmla="*/ 6378 w 23425"/>
                <a:gd name="connsiteY1" fmla="*/ 7132 h 35157"/>
                <a:gd name="connsiteX2" fmla="*/ 4608 w 23425"/>
                <a:gd name="connsiteY2" fmla="*/ 17595 h 35157"/>
                <a:gd name="connsiteX3" fmla="*/ 6378 w 23425"/>
                <a:gd name="connsiteY3" fmla="*/ 28058 h 35157"/>
                <a:gd name="connsiteX4" fmla="*/ 11712 w 23425"/>
                <a:gd name="connsiteY4" fmla="*/ 31529 h 35157"/>
                <a:gd name="connsiteX5" fmla="*/ 17047 w 23425"/>
                <a:gd name="connsiteY5" fmla="*/ 28058 h 35157"/>
                <a:gd name="connsiteX6" fmla="*/ 18840 w 23425"/>
                <a:gd name="connsiteY6" fmla="*/ 17595 h 35157"/>
                <a:gd name="connsiteX7" fmla="*/ 17047 w 23425"/>
                <a:gd name="connsiteY7" fmla="*/ 7132 h 35157"/>
                <a:gd name="connsiteX8" fmla="*/ 11712 w 23425"/>
                <a:gd name="connsiteY8" fmla="*/ 3631 h 35157"/>
                <a:gd name="connsiteX9" fmla="*/ 11712 w 23425"/>
                <a:gd name="connsiteY9" fmla="*/ 0 h 35157"/>
                <a:gd name="connsiteX10" fmla="*/ 20406 w 23425"/>
                <a:gd name="connsiteY10" fmla="*/ 4514 h 35157"/>
                <a:gd name="connsiteX11" fmla="*/ 23426 w 23425"/>
                <a:gd name="connsiteY11" fmla="*/ 17595 h 35157"/>
                <a:gd name="connsiteX12" fmla="*/ 20406 w 23425"/>
                <a:gd name="connsiteY12" fmla="*/ 30666 h 35157"/>
                <a:gd name="connsiteX13" fmla="*/ 11712 w 23425"/>
                <a:gd name="connsiteY13" fmla="*/ 35157 h 35157"/>
                <a:gd name="connsiteX14" fmla="*/ 2996 w 23425"/>
                <a:gd name="connsiteY14" fmla="*/ 30666 h 35157"/>
                <a:gd name="connsiteX15" fmla="*/ 0 w 23425"/>
                <a:gd name="connsiteY15" fmla="*/ 17595 h 35157"/>
                <a:gd name="connsiteX16" fmla="*/ 2996 w 23425"/>
                <a:gd name="connsiteY16" fmla="*/ 4514 h 35157"/>
                <a:gd name="connsiteX17" fmla="*/ 11712 w 23425"/>
                <a:gd name="connsiteY17" fmla="*/ 0 h 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57">
                  <a:moveTo>
                    <a:pt x="11712" y="3631"/>
                  </a:moveTo>
                  <a:cubicBezTo>
                    <a:pt x="9352" y="3631"/>
                    <a:pt x="7573" y="4798"/>
                    <a:pt x="6378" y="7132"/>
                  </a:cubicBezTo>
                  <a:cubicBezTo>
                    <a:pt x="5198" y="9446"/>
                    <a:pt x="4608" y="12937"/>
                    <a:pt x="4608" y="17595"/>
                  </a:cubicBezTo>
                  <a:cubicBezTo>
                    <a:pt x="4608" y="22233"/>
                    <a:pt x="5198" y="25724"/>
                    <a:pt x="6378" y="28058"/>
                  </a:cubicBezTo>
                  <a:cubicBezTo>
                    <a:pt x="7573" y="30372"/>
                    <a:pt x="9352" y="31529"/>
                    <a:pt x="11712" y="31529"/>
                  </a:cubicBezTo>
                  <a:cubicBezTo>
                    <a:pt x="14088" y="31529"/>
                    <a:pt x="15866" y="30372"/>
                    <a:pt x="17047" y="28058"/>
                  </a:cubicBezTo>
                  <a:cubicBezTo>
                    <a:pt x="18242" y="25724"/>
                    <a:pt x="18840" y="22233"/>
                    <a:pt x="18840" y="17595"/>
                  </a:cubicBezTo>
                  <a:cubicBezTo>
                    <a:pt x="18840" y="12937"/>
                    <a:pt x="18242" y="9446"/>
                    <a:pt x="17047" y="7132"/>
                  </a:cubicBezTo>
                  <a:cubicBezTo>
                    <a:pt x="15866" y="4798"/>
                    <a:pt x="14088" y="3631"/>
                    <a:pt x="11712" y="3631"/>
                  </a:cubicBezTo>
                  <a:moveTo>
                    <a:pt x="11712" y="0"/>
                  </a:moveTo>
                  <a:cubicBezTo>
                    <a:pt x="15510" y="0"/>
                    <a:pt x="18409" y="1503"/>
                    <a:pt x="20406" y="4514"/>
                  </a:cubicBezTo>
                  <a:cubicBezTo>
                    <a:pt x="22420" y="7514"/>
                    <a:pt x="23426" y="11878"/>
                    <a:pt x="23426" y="17595"/>
                  </a:cubicBezTo>
                  <a:cubicBezTo>
                    <a:pt x="23426" y="23292"/>
                    <a:pt x="22420" y="27656"/>
                    <a:pt x="20406" y="30666"/>
                  </a:cubicBezTo>
                  <a:cubicBezTo>
                    <a:pt x="18409" y="33657"/>
                    <a:pt x="15510" y="35157"/>
                    <a:pt x="11712" y="35157"/>
                  </a:cubicBezTo>
                  <a:cubicBezTo>
                    <a:pt x="7914" y="35157"/>
                    <a:pt x="5009" y="33657"/>
                    <a:pt x="2996" y="30666"/>
                  </a:cubicBezTo>
                  <a:cubicBezTo>
                    <a:pt x="998" y="27656"/>
                    <a:pt x="0" y="23292"/>
                    <a:pt x="0" y="17595"/>
                  </a:cubicBezTo>
                  <a:cubicBezTo>
                    <a:pt x="0" y="11878"/>
                    <a:pt x="998" y="7514"/>
                    <a:pt x="2996" y="4514"/>
                  </a:cubicBezTo>
                  <a:cubicBezTo>
                    <a:pt x="5009" y="1503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E3C75AF6-7C9C-C231-6598-E8E3B8C3FC08}"/>
                </a:ext>
              </a:extLst>
            </p:cNvPr>
            <p:cNvSpPr/>
            <p:nvPr/>
          </p:nvSpPr>
          <p:spPr>
            <a:xfrm>
              <a:off x="2808051" y="4441247"/>
              <a:ext cx="21927" cy="34544"/>
            </a:xfrm>
            <a:custGeom>
              <a:avLst/>
              <a:gdLst>
                <a:gd name="connsiteX0" fmla="*/ 1430 w 21927"/>
                <a:gd name="connsiteY0" fmla="*/ 0 h 34544"/>
                <a:gd name="connsiteX1" fmla="*/ 19431 w 21927"/>
                <a:gd name="connsiteY1" fmla="*/ 0 h 34544"/>
                <a:gd name="connsiteX2" fmla="*/ 19431 w 21927"/>
                <a:gd name="connsiteY2" fmla="*/ 3862 h 34544"/>
                <a:gd name="connsiteX3" fmla="*/ 5630 w 21927"/>
                <a:gd name="connsiteY3" fmla="*/ 3862 h 34544"/>
                <a:gd name="connsiteX4" fmla="*/ 5630 w 21927"/>
                <a:gd name="connsiteY4" fmla="*/ 12167 h 34544"/>
                <a:gd name="connsiteX5" fmla="*/ 7627 w 21927"/>
                <a:gd name="connsiteY5" fmla="*/ 11667 h 34544"/>
                <a:gd name="connsiteX6" fmla="*/ 9625 w 21927"/>
                <a:gd name="connsiteY6" fmla="*/ 11491 h 34544"/>
                <a:gd name="connsiteX7" fmla="*/ 18613 w 21927"/>
                <a:gd name="connsiteY7" fmla="*/ 14599 h 34544"/>
                <a:gd name="connsiteX8" fmla="*/ 21927 w 21927"/>
                <a:gd name="connsiteY8" fmla="*/ 23013 h 34544"/>
                <a:gd name="connsiteX9" fmla="*/ 18523 w 21927"/>
                <a:gd name="connsiteY9" fmla="*/ 31524 h 34544"/>
                <a:gd name="connsiteX10" fmla="*/ 8921 w 21927"/>
                <a:gd name="connsiteY10" fmla="*/ 34545 h 34544"/>
                <a:gd name="connsiteX11" fmla="*/ 4563 w 21927"/>
                <a:gd name="connsiteY11" fmla="*/ 34182 h 34544"/>
                <a:gd name="connsiteX12" fmla="*/ 0 w 21927"/>
                <a:gd name="connsiteY12" fmla="*/ 33093 h 34544"/>
                <a:gd name="connsiteX13" fmla="*/ 0 w 21927"/>
                <a:gd name="connsiteY13" fmla="*/ 28485 h 34544"/>
                <a:gd name="connsiteX14" fmla="*/ 4222 w 21927"/>
                <a:gd name="connsiteY14" fmla="*/ 30142 h 34544"/>
                <a:gd name="connsiteX15" fmla="*/ 8830 w 21927"/>
                <a:gd name="connsiteY15" fmla="*/ 30691 h 34544"/>
                <a:gd name="connsiteX16" fmla="*/ 15049 w 21927"/>
                <a:gd name="connsiteY16" fmla="*/ 28622 h 34544"/>
                <a:gd name="connsiteX17" fmla="*/ 17342 w 21927"/>
                <a:gd name="connsiteY17" fmla="*/ 23013 h 34544"/>
                <a:gd name="connsiteX18" fmla="*/ 15049 w 21927"/>
                <a:gd name="connsiteY18" fmla="*/ 17414 h 34544"/>
                <a:gd name="connsiteX19" fmla="*/ 8830 w 21927"/>
                <a:gd name="connsiteY19" fmla="*/ 15344 h 34544"/>
                <a:gd name="connsiteX20" fmla="*/ 5153 w 21927"/>
                <a:gd name="connsiteY20" fmla="*/ 15756 h 34544"/>
                <a:gd name="connsiteX21" fmla="*/ 1430 w 21927"/>
                <a:gd name="connsiteY21" fmla="*/ 17021 h 34544"/>
                <a:gd name="connsiteX22" fmla="*/ 1430 w 21927"/>
                <a:gd name="connsiteY22" fmla="*/ 0 h 3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4">
                  <a:moveTo>
                    <a:pt x="1430" y="0"/>
                  </a:moveTo>
                  <a:lnTo>
                    <a:pt x="19431" y="0"/>
                  </a:lnTo>
                  <a:lnTo>
                    <a:pt x="19431" y="3862"/>
                  </a:lnTo>
                  <a:lnTo>
                    <a:pt x="5630" y="3862"/>
                  </a:lnTo>
                  <a:lnTo>
                    <a:pt x="5630" y="12167"/>
                  </a:lnTo>
                  <a:cubicBezTo>
                    <a:pt x="6295" y="11942"/>
                    <a:pt x="6961" y="11775"/>
                    <a:pt x="7627" y="11667"/>
                  </a:cubicBezTo>
                  <a:cubicBezTo>
                    <a:pt x="8293" y="11550"/>
                    <a:pt x="8959" y="11491"/>
                    <a:pt x="9625" y="11491"/>
                  </a:cubicBezTo>
                  <a:cubicBezTo>
                    <a:pt x="13408" y="11491"/>
                    <a:pt x="16404" y="12530"/>
                    <a:pt x="18613" y="14599"/>
                  </a:cubicBezTo>
                  <a:cubicBezTo>
                    <a:pt x="20822" y="16668"/>
                    <a:pt x="21927" y="19473"/>
                    <a:pt x="21927" y="23013"/>
                  </a:cubicBezTo>
                  <a:cubicBezTo>
                    <a:pt x="21927" y="26661"/>
                    <a:pt x="20793" y="29494"/>
                    <a:pt x="18523" y="31524"/>
                  </a:cubicBezTo>
                  <a:cubicBezTo>
                    <a:pt x="16252" y="33535"/>
                    <a:pt x="13052" y="34545"/>
                    <a:pt x="8921" y="34545"/>
                  </a:cubicBezTo>
                  <a:cubicBezTo>
                    <a:pt x="7498" y="34545"/>
                    <a:pt x="6045" y="34427"/>
                    <a:pt x="4563" y="34182"/>
                  </a:cubicBezTo>
                  <a:cubicBezTo>
                    <a:pt x="3095" y="33937"/>
                    <a:pt x="1574" y="33574"/>
                    <a:pt x="0" y="33093"/>
                  </a:cubicBezTo>
                  <a:lnTo>
                    <a:pt x="0" y="28485"/>
                  </a:lnTo>
                  <a:cubicBezTo>
                    <a:pt x="1362" y="29230"/>
                    <a:pt x="2769" y="29779"/>
                    <a:pt x="4222" y="30142"/>
                  </a:cubicBezTo>
                  <a:cubicBezTo>
                    <a:pt x="5675" y="30505"/>
                    <a:pt x="7211" y="30691"/>
                    <a:pt x="8830" y="30691"/>
                  </a:cubicBezTo>
                  <a:cubicBezTo>
                    <a:pt x="11448" y="30691"/>
                    <a:pt x="13521" y="30004"/>
                    <a:pt x="15049" y="28622"/>
                  </a:cubicBezTo>
                  <a:cubicBezTo>
                    <a:pt x="16578" y="27249"/>
                    <a:pt x="17342" y="25376"/>
                    <a:pt x="17342" y="23013"/>
                  </a:cubicBezTo>
                  <a:cubicBezTo>
                    <a:pt x="17342" y="20649"/>
                    <a:pt x="16578" y="18786"/>
                    <a:pt x="15049" y="17414"/>
                  </a:cubicBezTo>
                  <a:cubicBezTo>
                    <a:pt x="13521" y="16031"/>
                    <a:pt x="11448" y="15344"/>
                    <a:pt x="8830" y="15344"/>
                  </a:cubicBezTo>
                  <a:cubicBezTo>
                    <a:pt x="7605" y="15344"/>
                    <a:pt x="6379" y="15482"/>
                    <a:pt x="5153" y="15756"/>
                  </a:cubicBezTo>
                  <a:cubicBezTo>
                    <a:pt x="3942" y="16021"/>
                    <a:pt x="2702" y="16443"/>
                    <a:pt x="1430" y="17021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9CCDD007-7B38-8837-1CF6-33B9D4A4F97A}"/>
                </a:ext>
              </a:extLst>
            </p:cNvPr>
            <p:cNvSpPr/>
            <p:nvPr/>
          </p:nvSpPr>
          <p:spPr>
            <a:xfrm>
              <a:off x="2732622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2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2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19" y="7513"/>
                    <a:pt x="23426" y="11872"/>
                    <a:pt x="23426" y="17592"/>
                  </a:cubicBezTo>
                  <a:cubicBezTo>
                    <a:pt x="23426" y="23297"/>
                    <a:pt x="22419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15D71B0-67DC-4BE0-539A-DD3779D96878}"/>
                </a:ext>
              </a:extLst>
            </p:cNvPr>
            <p:cNvSpPr/>
            <p:nvPr/>
          </p:nvSpPr>
          <p:spPr>
            <a:xfrm>
              <a:off x="2764105" y="4109044"/>
              <a:ext cx="4790" cy="5764"/>
            </a:xfrm>
            <a:custGeom>
              <a:avLst/>
              <a:gdLst>
                <a:gd name="connsiteX0" fmla="*/ 0 w 4790"/>
                <a:gd name="connsiteY0" fmla="*/ 0 h 5764"/>
                <a:gd name="connsiteX1" fmla="*/ 4790 w 4790"/>
                <a:gd name="connsiteY1" fmla="*/ 0 h 5764"/>
                <a:gd name="connsiteX2" fmla="*/ 4790 w 4790"/>
                <a:gd name="connsiteY2" fmla="*/ 5765 h 5764"/>
                <a:gd name="connsiteX3" fmla="*/ 0 w 4790"/>
                <a:gd name="connsiteY3" fmla="*/ 5765 h 5764"/>
                <a:gd name="connsiteX4" fmla="*/ 0 w 4790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0" h="5764">
                  <a:moveTo>
                    <a:pt x="0" y="0"/>
                  </a:moveTo>
                  <a:lnTo>
                    <a:pt x="4790" y="0"/>
                  </a:lnTo>
                  <a:lnTo>
                    <a:pt x="4790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D948680-C6B5-777C-1400-94E570615837}"/>
                </a:ext>
              </a:extLst>
            </p:cNvPr>
            <p:cNvSpPr/>
            <p:nvPr/>
          </p:nvSpPr>
          <p:spPr>
            <a:xfrm>
              <a:off x="2779019" y="4080919"/>
              <a:ext cx="20178" cy="33889"/>
            </a:xfrm>
            <a:custGeom>
              <a:avLst/>
              <a:gdLst>
                <a:gd name="connsiteX0" fmla="*/ 658 w 20178"/>
                <a:gd name="connsiteY0" fmla="*/ 30031 h 33889"/>
                <a:gd name="connsiteX1" fmla="*/ 8149 w 20178"/>
                <a:gd name="connsiteY1" fmla="*/ 30031 h 33889"/>
                <a:gd name="connsiteX2" fmla="*/ 8149 w 20178"/>
                <a:gd name="connsiteY2" fmla="*/ 4176 h 33889"/>
                <a:gd name="connsiteX3" fmla="*/ 0 w 20178"/>
                <a:gd name="connsiteY3" fmla="*/ 5811 h 33889"/>
                <a:gd name="connsiteX4" fmla="*/ 0 w 20178"/>
                <a:gd name="connsiteY4" fmla="*/ 1635 h 33889"/>
                <a:gd name="connsiteX5" fmla="*/ 8104 w 20178"/>
                <a:gd name="connsiteY5" fmla="*/ 0 h 33889"/>
                <a:gd name="connsiteX6" fmla="*/ 12688 w 20178"/>
                <a:gd name="connsiteY6" fmla="*/ 0 h 33889"/>
                <a:gd name="connsiteX7" fmla="*/ 12688 w 20178"/>
                <a:gd name="connsiteY7" fmla="*/ 30031 h 33889"/>
                <a:gd name="connsiteX8" fmla="*/ 20179 w 20178"/>
                <a:gd name="connsiteY8" fmla="*/ 30031 h 33889"/>
                <a:gd name="connsiteX9" fmla="*/ 20179 w 20178"/>
                <a:gd name="connsiteY9" fmla="*/ 33890 h 33889"/>
                <a:gd name="connsiteX10" fmla="*/ 658 w 20178"/>
                <a:gd name="connsiteY10" fmla="*/ 33890 h 33889"/>
                <a:gd name="connsiteX11" fmla="*/ 658 w 20178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8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8" y="0"/>
                  </a:lnTo>
                  <a:lnTo>
                    <a:pt x="12688" y="30031"/>
                  </a:lnTo>
                  <a:lnTo>
                    <a:pt x="20179" y="30031"/>
                  </a:lnTo>
                  <a:lnTo>
                    <a:pt x="20179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4568451-B300-D736-D76C-72088B632661}"/>
                </a:ext>
              </a:extLst>
            </p:cNvPr>
            <p:cNvSpPr/>
            <p:nvPr/>
          </p:nvSpPr>
          <p:spPr>
            <a:xfrm>
              <a:off x="2806553" y="4080306"/>
              <a:ext cx="23425" cy="35161"/>
            </a:xfrm>
            <a:custGeom>
              <a:avLst/>
              <a:gdLst>
                <a:gd name="connsiteX0" fmla="*/ 11713 w 23425"/>
                <a:gd name="connsiteY0" fmla="*/ 3632 h 35161"/>
                <a:gd name="connsiteX1" fmla="*/ 6379 w 23425"/>
                <a:gd name="connsiteY1" fmla="*/ 7128 h 35161"/>
                <a:gd name="connsiteX2" fmla="*/ 4608 w 23425"/>
                <a:gd name="connsiteY2" fmla="*/ 17592 h 35161"/>
                <a:gd name="connsiteX3" fmla="*/ 6379 w 23425"/>
                <a:gd name="connsiteY3" fmla="*/ 28056 h 35161"/>
                <a:gd name="connsiteX4" fmla="*/ 11713 w 23425"/>
                <a:gd name="connsiteY4" fmla="*/ 31529 h 35161"/>
                <a:gd name="connsiteX5" fmla="*/ 17047 w 23425"/>
                <a:gd name="connsiteY5" fmla="*/ 28056 h 35161"/>
                <a:gd name="connsiteX6" fmla="*/ 18840 w 23425"/>
                <a:gd name="connsiteY6" fmla="*/ 17592 h 35161"/>
                <a:gd name="connsiteX7" fmla="*/ 17047 w 23425"/>
                <a:gd name="connsiteY7" fmla="*/ 7128 h 35161"/>
                <a:gd name="connsiteX8" fmla="*/ 11713 w 23425"/>
                <a:gd name="connsiteY8" fmla="*/ 3632 h 35161"/>
                <a:gd name="connsiteX9" fmla="*/ 11713 w 23425"/>
                <a:gd name="connsiteY9" fmla="*/ 0 h 35161"/>
                <a:gd name="connsiteX10" fmla="*/ 20406 w 23425"/>
                <a:gd name="connsiteY10" fmla="*/ 4518 h 35161"/>
                <a:gd name="connsiteX11" fmla="*/ 23426 w 23425"/>
                <a:gd name="connsiteY11" fmla="*/ 17592 h 35161"/>
                <a:gd name="connsiteX12" fmla="*/ 20406 w 23425"/>
                <a:gd name="connsiteY12" fmla="*/ 30666 h 35161"/>
                <a:gd name="connsiteX13" fmla="*/ 11713 w 23425"/>
                <a:gd name="connsiteY13" fmla="*/ 35161 h 35161"/>
                <a:gd name="connsiteX14" fmla="*/ 2997 w 23425"/>
                <a:gd name="connsiteY14" fmla="*/ 30666 h 35161"/>
                <a:gd name="connsiteX15" fmla="*/ 0 w 23425"/>
                <a:gd name="connsiteY15" fmla="*/ 17592 h 35161"/>
                <a:gd name="connsiteX16" fmla="*/ 2997 w 23425"/>
                <a:gd name="connsiteY16" fmla="*/ 4518 h 35161"/>
                <a:gd name="connsiteX17" fmla="*/ 11713 w 23425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5" h="35161">
                  <a:moveTo>
                    <a:pt x="11713" y="3632"/>
                  </a:moveTo>
                  <a:cubicBezTo>
                    <a:pt x="9353" y="3632"/>
                    <a:pt x="7574" y="4797"/>
                    <a:pt x="6379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9" y="28056"/>
                  </a:cubicBezTo>
                  <a:cubicBezTo>
                    <a:pt x="7574" y="30371"/>
                    <a:pt x="9353" y="31529"/>
                    <a:pt x="11713" y="31529"/>
                  </a:cubicBezTo>
                  <a:cubicBezTo>
                    <a:pt x="14089" y="31529"/>
                    <a:pt x="15867" y="30371"/>
                    <a:pt x="17047" y="28056"/>
                  </a:cubicBezTo>
                  <a:cubicBezTo>
                    <a:pt x="18242" y="25725"/>
                    <a:pt x="18840" y="22237"/>
                    <a:pt x="18840" y="17592"/>
                  </a:cubicBezTo>
                  <a:cubicBezTo>
                    <a:pt x="18840" y="12931"/>
                    <a:pt x="18242" y="9443"/>
                    <a:pt x="17047" y="7128"/>
                  </a:cubicBezTo>
                  <a:cubicBezTo>
                    <a:pt x="15867" y="4797"/>
                    <a:pt x="14089" y="3632"/>
                    <a:pt x="11713" y="3632"/>
                  </a:cubicBezTo>
                  <a:moveTo>
                    <a:pt x="11713" y="0"/>
                  </a:moveTo>
                  <a:cubicBezTo>
                    <a:pt x="15511" y="0"/>
                    <a:pt x="18409" y="1506"/>
                    <a:pt x="20406" y="4518"/>
                  </a:cubicBezTo>
                  <a:cubicBezTo>
                    <a:pt x="22420" y="7513"/>
                    <a:pt x="23426" y="11872"/>
                    <a:pt x="23426" y="17592"/>
                  </a:cubicBezTo>
                  <a:cubicBezTo>
                    <a:pt x="23426" y="23297"/>
                    <a:pt x="22420" y="27655"/>
                    <a:pt x="20406" y="30666"/>
                  </a:cubicBezTo>
                  <a:cubicBezTo>
                    <a:pt x="18409" y="33663"/>
                    <a:pt x="15511" y="35161"/>
                    <a:pt x="11713" y="35161"/>
                  </a:cubicBezTo>
                  <a:cubicBezTo>
                    <a:pt x="7914" y="35161"/>
                    <a:pt x="5009" y="33663"/>
                    <a:pt x="2997" y="30666"/>
                  </a:cubicBezTo>
                  <a:cubicBezTo>
                    <a:pt x="999" y="27655"/>
                    <a:pt x="0" y="23297"/>
                    <a:pt x="0" y="17592"/>
                  </a:cubicBezTo>
                  <a:cubicBezTo>
                    <a:pt x="0" y="11872"/>
                    <a:pt x="999" y="7513"/>
                    <a:pt x="2997" y="4518"/>
                  </a:cubicBezTo>
                  <a:cubicBezTo>
                    <a:pt x="5009" y="1506"/>
                    <a:pt x="7914" y="0"/>
                    <a:pt x="11713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68E825E7-0407-80E6-D75A-4CF1E66794E6}"/>
                </a:ext>
              </a:extLst>
            </p:cNvPr>
            <p:cNvSpPr/>
            <p:nvPr/>
          </p:nvSpPr>
          <p:spPr>
            <a:xfrm>
              <a:off x="2733599" y="3719978"/>
              <a:ext cx="23424" cy="35161"/>
            </a:xfrm>
            <a:custGeom>
              <a:avLst/>
              <a:gdLst>
                <a:gd name="connsiteX0" fmla="*/ 11712 w 23424"/>
                <a:gd name="connsiteY0" fmla="*/ 3632 h 35161"/>
                <a:gd name="connsiteX1" fmla="*/ 6378 w 23424"/>
                <a:gd name="connsiteY1" fmla="*/ 7128 h 35161"/>
                <a:gd name="connsiteX2" fmla="*/ 4608 w 23424"/>
                <a:gd name="connsiteY2" fmla="*/ 17592 h 35161"/>
                <a:gd name="connsiteX3" fmla="*/ 6378 w 23424"/>
                <a:gd name="connsiteY3" fmla="*/ 28056 h 35161"/>
                <a:gd name="connsiteX4" fmla="*/ 11712 w 23424"/>
                <a:gd name="connsiteY4" fmla="*/ 31529 h 35161"/>
                <a:gd name="connsiteX5" fmla="*/ 17047 w 23424"/>
                <a:gd name="connsiteY5" fmla="*/ 28056 h 35161"/>
                <a:gd name="connsiteX6" fmla="*/ 18839 w 23424"/>
                <a:gd name="connsiteY6" fmla="*/ 17592 h 35161"/>
                <a:gd name="connsiteX7" fmla="*/ 17047 w 23424"/>
                <a:gd name="connsiteY7" fmla="*/ 7128 h 35161"/>
                <a:gd name="connsiteX8" fmla="*/ 11712 w 23424"/>
                <a:gd name="connsiteY8" fmla="*/ 3632 h 35161"/>
                <a:gd name="connsiteX9" fmla="*/ 11712 w 23424"/>
                <a:gd name="connsiteY9" fmla="*/ 0 h 35161"/>
                <a:gd name="connsiteX10" fmla="*/ 20406 w 23424"/>
                <a:gd name="connsiteY10" fmla="*/ 4518 h 35161"/>
                <a:gd name="connsiteX11" fmla="*/ 23425 w 23424"/>
                <a:gd name="connsiteY11" fmla="*/ 17592 h 35161"/>
                <a:gd name="connsiteX12" fmla="*/ 20406 w 23424"/>
                <a:gd name="connsiteY12" fmla="*/ 30666 h 35161"/>
                <a:gd name="connsiteX13" fmla="*/ 11712 w 23424"/>
                <a:gd name="connsiteY13" fmla="*/ 35161 h 35161"/>
                <a:gd name="connsiteX14" fmla="*/ 2996 w 23424"/>
                <a:gd name="connsiteY14" fmla="*/ 30666 h 35161"/>
                <a:gd name="connsiteX15" fmla="*/ 0 w 23424"/>
                <a:gd name="connsiteY15" fmla="*/ 17592 h 35161"/>
                <a:gd name="connsiteX16" fmla="*/ 2996 w 23424"/>
                <a:gd name="connsiteY16" fmla="*/ 4518 h 35161"/>
                <a:gd name="connsiteX17" fmla="*/ 11712 w 23424"/>
                <a:gd name="connsiteY17" fmla="*/ 0 h 3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424" h="35161">
                  <a:moveTo>
                    <a:pt x="11712" y="3632"/>
                  </a:moveTo>
                  <a:cubicBezTo>
                    <a:pt x="9352" y="3632"/>
                    <a:pt x="7573" y="4797"/>
                    <a:pt x="6378" y="7128"/>
                  </a:cubicBezTo>
                  <a:cubicBezTo>
                    <a:pt x="5198" y="9443"/>
                    <a:pt x="4608" y="12931"/>
                    <a:pt x="4608" y="17592"/>
                  </a:cubicBezTo>
                  <a:cubicBezTo>
                    <a:pt x="4608" y="22237"/>
                    <a:pt x="5198" y="25725"/>
                    <a:pt x="6378" y="28056"/>
                  </a:cubicBezTo>
                  <a:cubicBezTo>
                    <a:pt x="7573" y="30371"/>
                    <a:pt x="9352" y="31529"/>
                    <a:pt x="11712" y="31529"/>
                  </a:cubicBezTo>
                  <a:cubicBezTo>
                    <a:pt x="14088" y="31529"/>
                    <a:pt x="15866" y="30371"/>
                    <a:pt x="17047" y="28056"/>
                  </a:cubicBezTo>
                  <a:cubicBezTo>
                    <a:pt x="18242" y="25725"/>
                    <a:pt x="18839" y="22237"/>
                    <a:pt x="18839" y="17592"/>
                  </a:cubicBezTo>
                  <a:cubicBezTo>
                    <a:pt x="18839" y="12931"/>
                    <a:pt x="18242" y="9443"/>
                    <a:pt x="17047" y="7128"/>
                  </a:cubicBezTo>
                  <a:cubicBezTo>
                    <a:pt x="15866" y="4797"/>
                    <a:pt x="14088" y="3632"/>
                    <a:pt x="11712" y="3632"/>
                  </a:cubicBezTo>
                  <a:moveTo>
                    <a:pt x="11712" y="0"/>
                  </a:moveTo>
                  <a:cubicBezTo>
                    <a:pt x="15510" y="0"/>
                    <a:pt x="18409" y="1506"/>
                    <a:pt x="20406" y="4518"/>
                  </a:cubicBezTo>
                  <a:cubicBezTo>
                    <a:pt x="22419" y="7513"/>
                    <a:pt x="23425" y="11872"/>
                    <a:pt x="23425" y="17592"/>
                  </a:cubicBezTo>
                  <a:cubicBezTo>
                    <a:pt x="23425" y="23297"/>
                    <a:pt x="22419" y="27655"/>
                    <a:pt x="20406" y="30666"/>
                  </a:cubicBezTo>
                  <a:cubicBezTo>
                    <a:pt x="18409" y="33663"/>
                    <a:pt x="15510" y="35161"/>
                    <a:pt x="11712" y="35161"/>
                  </a:cubicBezTo>
                  <a:cubicBezTo>
                    <a:pt x="7914" y="35161"/>
                    <a:pt x="5009" y="33663"/>
                    <a:pt x="2996" y="30666"/>
                  </a:cubicBezTo>
                  <a:cubicBezTo>
                    <a:pt x="998" y="27655"/>
                    <a:pt x="0" y="23297"/>
                    <a:pt x="0" y="17592"/>
                  </a:cubicBezTo>
                  <a:cubicBezTo>
                    <a:pt x="0" y="11872"/>
                    <a:pt x="998" y="7513"/>
                    <a:pt x="2996" y="4518"/>
                  </a:cubicBezTo>
                  <a:cubicBezTo>
                    <a:pt x="5009" y="1506"/>
                    <a:pt x="7914" y="0"/>
                    <a:pt x="11712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5BA5D74-D5D3-23CE-0181-6D238A1028A3}"/>
                </a:ext>
              </a:extLst>
            </p:cNvPr>
            <p:cNvSpPr/>
            <p:nvPr/>
          </p:nvSpPr>
          <p:spPr>
            <a:xfrm>
              <a:off x="2765082" y="3748716"/>
              <a:ext cx="4789" cy="5764"/>
            </a:xfrm>
            <a:custGeom>
              <a:avLst/>
              <a:gdLst>
                <a:gd name="connsiteX0" fmla="*/ 0 w 4789"/>
                <a:gd name="connsiteY0" fmla="*/ 0 h 5764"/>
                <a:gd name="connsiteX1" fmla="*/ 4789 w 4789"/>
                <a:gd name="connsiteY1" fmla="*/ 0 h 5764"/>
                <a:gd name="connsiteX2" fmla="*/ 4789 w 4789"/>
                <a:gd name="connsiteY2" fmla="*/ 5765 h 5764"/>
                <a:gd name="connsiteX3" fmla="*/ 0 w 4789"/>
                <a:gd name="connsiteY3" fmla="*/ 5765 h 5764"/>
                <a:gd name="connsiteX4" fmla="*/ 0 w 4789"/>
                <a:gd name="connsiteY4" fmla="*/ 0 h 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" h="5764">
                  <a:moveTo>
                    <a:pt x="0" y="0"/>
                  </a:moveTo>
                  <a:lnTo>
                    <a:pt x="4789" y="0"/>
                  </a:lnTo>
                  <a:lnTo>
                    <a:pt x="4789" y="5765"/>
                  </a:lnTo>
                  <a:lnTo>
                    <a:pt x="0" y="5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C450412-A20B-A74E-D536-688D8C611B17}"/>
                </a:ext>
              </a:extLst>
            </p:cNvPr>
            <p:cNvSpPr/>
            <p:nvPr/>
          </p:nvSpPr>
          <p:spPr>
            <a:xfrm>
              <a:off x="2779995" y="3720591"/>
              <a:ext cx="20179" cy="33889"/>
            </a:xfrm>
            <a:custGeom>
              <a:avLst/>
              <a:gdLst>
                <a:gd name="connsiteX0" fmla="*/ 658 w 20179"/>
                <a:gd name="connsiteY0" fmla="*/ 30031 h 33889"/>
                <a:gd name="connsiteX1" fmla="*/ 8149 w 20179"/>
                <a:gd name="connsiteY1" fmla="*/ 30031 h 33889"/>
                <a:gd name="connsiteX2" fmla="*/ 8149 w 20179"/>
                <a:gd name="connsiteY2" fmla="*/ 4176 h 33889"/>
                <a:gd name="connsiteX3" fmla="*/ 0 w 20179"/>
                <a:gd name="connsiteY3" fmla="*/ 5811 h 33889"/>
                <a:gd name="connsiteX4" fmla="*/ 0 w 20179"/>
                <a:gd name="connsiteY4" fmla="*/ 1635 h 33889"/>
                <a:gd name="connsiteX5" fmla="*/ 8104 w 20179"/>
                <a:gd name="connsiteY5" fmla="*/ 0 h 33889"/>
                <a:gd name="connsiteX6" fmla="*/ 12689 w 20179"/>
                <a:gd name="connsiteY6" fmla="*/ 0 h 33889"/>
                <a:gd name="connsiteX7" fmla="*/ 12689 w 20179"/>
                <a:gd name="connsiteY7" fmla="*/ 30031 h 33889"/>
                <a:gd name="connsiteX8" fmla="*/ 20180 w 20179"/>
                <a:gd name="connsiteY8" fmla="*/ 30031 h 33889"/>
                <a:gd name="connsiteX9" fmla="*/ 20180 w 20179"/>
                <a:gd name="connsiteY9" fmla="*/ 33890 h 33889"/>
                <a:gd name="connsiteX10" fmla="*/ 658 w 20179"/>
                <a:gd name="connsiteY10" fmla="*/ 33890 h 33889"/>
                <a:gd name="connsiteX11" fmla="*/ 658 w 20179"/>
                <a:gd name="connsiteY11" fmla="*/ 30031 h 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" h="33889">
                  <a:moveTo>
                    <a:pt x="658" y="30031"/>
                  </a:moveTo>
                  <a:lnTo>
                    <a:pt x="8149" y="30031"/>
                  </a:lnTo>
                  <a:lnTo>
                    <a:pt x="8149" y="4176"/>
                  </a:lnTo>
                  <a:lnTo>
                    <a:pt x="0" y="5811"/>
                  </a:lnTo>
                  <a:lnTo>
                    <a:pt x="0" y="1635"/>
                  </a:lnTo>
                  <a:lnTo>
                    <a:pt x="8104" y="0"/>
                  </a:lnTo>
                  <a:lnTo>
                    <a:pt x="12689" y="0"/>
                  </a:lnTo>
                  <a:lnTo>
                    <a:pt x="12689" y="30031"/>
                  </a:lnTo>
                  <a:lnTo>
                    <a:pt x="20180" y="30031"/>
                  </a:lnTo>
                  <a:lnTo>
                    <a:pt x="20180" y="33890"/>
                  </a:lnTo>
                  <a:lnTo>
                    <a:pt x="658" y="33890"/>
                  </a:lnTo>
                  <a:lnTo>
                    <a:pt x="658" y="3003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86B8769-10C5-9122-FAFB-22A0554943E1}"/>
                </a:ext>
              </a:extLst>
            </p:cNvPr>
            <p:cNvSpPr/>
            <p:nvPr/>
          </p:nvSpPr>
          <p:spPr>
            <a:xfrm>
              <a:off x="2808051" y="3720591"/>
              <a:ext cx="21927" cy="34548"/>
            </a:xfrm>
            <a:custGeom>
              <a:avLst/>
              <a:gdLst>
                <a:gd name="connsiteX0" fmla="*/ 1430 w 21927"/>
                <a:gd name="connsiteY0" fmla="*/ 0 h 34548"/>
                <a:gd name="connsiteX1" fmla="*/ 19431 w 21927"/>
                <a:gd name="connsiteY1" fmla="*/ 0 h 34548"/>
                <a:gd name="connsiteX2" fmla="*/ 19431 w 21927"/>
                <a:gd name="connsiteY2" fmla="*/ 3859 h 34548"/>
                <a:gd name="connsiteX3" fmla="*/ 5630 w 21927"/>
                <a:gd name="connsiteY3" fmla="*/ 3859 h 34548"/>
                <a:gd name="connsiteX4" fmla="*/ 5630 w 21927"/>
                <a:gd name="connsiteY4" fmla="*/ 12167 h 34548"/>
                <a:gd name="connsiteX5" fmla="*/ 7627 w 21927"/>
                <a:gd name="connsiteY5" fmla="*/ 11667 h 34548"/>
                <a:gd name="connsiteX6" fmla="*/ 9625 w 21927"/>
                <a:gd name="connsiteY6" fmla="*/ 11486 h 34548"/>
                <a:gd name="connsiteX7" fmla="*/ 18613 w 21927"/>
                <a:gd name="connsiteY7" fmla="*/ 14595 h 34548"/>
                <a:gd name="connsiteX8" fmla="*/ 21927 w 21927"/>
                <a:gd name="connsiteY8" fmla="*/ 23017 h 34548"/>
                <a:gd name="connsiteX9" fmla="*/ 18523 w 21927"/>
                <a:gd name="connsiteY9" fmla="*/ 31529 h 34548"/>
                <a:gd name="connsiteX10" fmla="*/ 8921 w 21927"/>
                <a:gd name="connsiteY10" fmla="*/ 34549 h 34548"/>
                <a:gd name="connsiteX11" fmla="*/ 4563 w 21927"/>
                <a:gd name="connsiteY11" fmla="*/ 34185 h 34548"/>
                <a:gd name="connsiteX12" fmla="*/ 0 w 21927"/>
                <a:gd name="connsiteY12" fmla="*/ 33095 h 34548"/>
                <a:gd name="connsiteX13" fmla="*/ 0 w 21927"/>
                <a:gd name="connsiteY13" fmla="*/ 28487 h 34548"/>
                <a:gd name="connsiteX14" fmla="*/ 4222 w 21927"/>
                <a:gd name="connsiteY14" fmla="*/ 30145 h 34548"/>
                <a:gd name="connsiteX15" fmla="*/ 8830 w 21927"/>
                <a:gd name="connsiteY15" fmla="*/ 30689 h 34548"/>
                <a:gd name="connsiteX16" fmla="*/ 15049 w 21927"/>
                <a:gd name="connsiteY16" fmla="*/ 28624 h 34548"/>
                <a:gd name="connsiteX17" fmla="*/ 17342 w 21927"/>
                <a:gd name="connsiteY17" fmla="*/ 23017 h 34548"/>
                <a:gd name="connsiteX18" fmla="*/ 15049 w 21927"/>
                <a:gd name="connsiteY18" fmla="*/ 17411 h 34548"/>
                <a:gd name="connsiteX19" fmla="*/ 8830 w 21927"/>
                <a:gd name="connsiteY19" fmla="*/ 15344 h 34548"/>
                <a:gd name="connsiteX20" fmla="*/ 5153 w 21927"/>
                <a:gd name="connsiteY20" fmla="*/ 15753 h 34548"/>
                <a:gd name="connsiteX21" fmla="*/ 1430 w 21927"/>
                <a:gd name="connsiteY21" fmla="*/ 17024 h 34548"/>
                <a:gd name="connsiteX22" fmla="*/ 1430 w 21927"/>
                <a:gd name="connsiteY22" fmla="*/ 0 h 3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27" h="34548">
                  <a:moveTo>
                    <a:pt x="1430" y="0"/>
                  </a:moveTo>
                  <a:lnTo>
                    <a:pt x="19431" y="0"/>
                  </a:lnTo>
                  <a:lnTo>
                    <a:pt x="19431" y="3859"/>
                  </a:lnTo>
                  <a:lnTo>
                    <a:pt x="5630" y="3859"/>
                  </a:lnTo>
                  <a:lnTo>
                    <a:pt x="5630" y="12167"/>
                  </a:lnTo>
                  <a:cubicBezTo>
                    <a:pt x="6295" y="11940"/>
                    <a:pt x="6961" y="11773"/>
                    <a:pt x="7627" y="11667"/>
                  </a:cubicBezTo>
                  <a:cubicBezTo>
                    <a:pt x="8293" y="11547"/>
                    <a:pt x="8959" y="11486"/>
                    <a:pt x="9625" y="11486"/>
                  </a:cubicBezTo>
                  <a:cubicBezTo>
                    <a:pt x="13408" y="11486"/>
                    <a:pt x="16404" y="12522"/>
                    <a:pt x="18613" y="14595"/>
                  </a:cubicBezTo>
                  <a:cubicBezTo>
                    <a:pt x="20822" y="16669"/>
                    <a:pt x="21927" y="19476"/>
                    <a:pt x="21927" y="23017"/>
                  </a:cubicBezTo>
                  <a:cubicBezTo>
                    <a:pt x="21927" y="26664"/>
                    <a:pt x="20793" y="29501"/>
                    <a:pt x="18523" y="31529"/>
                  </a:cubicBezTo>
                  <a:cubicBezTo>
                    <a:pt x="16252" y="33542"/>
                    <a:pt x="13052" y="34549"/>
                    <a:pt x="8921" y="34549"/>
                  </a:cubicBezTo>
                  <a:cubicBezTo>
                    <a:pt x="7498" y="34549"/>
                    <a:pt x="6045" y="34427"/>
                    <a:pt x="4563" y="34185"/>
                  </a:cubicBezTo>
                  <a:cubicBezTo>
                    <a:pt x="3095" y="33943"/>
                    <a:pt x="1574" y="33580"/>
                    <a:pt x="0" y="33095"/>
                  </a:cubicBezTo>
                  <a:lnTo>
                    <a:pt x="0" y="28487"/>
                  </a:lnTo>
                  <a:cubicBezTo>
                    <a:pt x="1362" y="29229"/>
                    <a:pt x="2769" y="29781"/>
                    <a:pt x="4222" y="30145"/>
                  </a:cubicBezTo>
                  <a:cubicBezTo>
                    <a:pt x="5675" y="30507"/>
                    <a:pt x="7211" y="30689"/>
                    <a:pt x="8830" y="30689"/>
                  </a:cubicBezTo>
                  <a:cubicBezTo>
                    <a:pt x="11448" y="30689"/>
                    <a:pt x="13521" y="30001"/>
                    <a:pt x="15049" y="28624"/>
                  </a:cubicBezTo>
                  <a:cubicBezTo>
                    <a:pt x="16578" y="27246"/>
                    <a:pt x="17342" y="25377"/>
                    <a:pt x="17342" y="23017"/>
                  </a:cubicBezTo>
                  <a:cubicBezTo>
                    <a:pt x="17342" y="20656"/>
                    <a:pt x="16578" y="18787"/>
                    <a:pt x="15049" y="17411"/>
                  </a:cubicBezTo>
                  <a:cubicBezTo>
                    <a:pt x="13521" y="16033"/>
                    <a:pt x="11448" y="15344"/>
                    <a:pt x="8830" y="15344"/>
                  </a:cubicBezTo>
                  <a:cubicBezTo>
                    <a:pt x="7605" y="15344"/>
                    <a:pt x="6379" y="15481"/>
                    <a:pt x="5153" y="15753"/>
                  </a:cubicBezTo>
                  <a:cubicBezTo>
                    <a:pt x="3942" y="16026"/>
                    <a:pt x="2702" y="16450"/>
                    <a:pt x="1430" y="17024"/>
                  </a:cubicBezTo>
                  <a:lnTo>
                    <a:pt x="143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805A8C9-1DB3-628B-97E2-1A85E6D8841C}"/>
                </a:ext>
              </a:extLst>
            </p:cNvPr>
            <p:cNvSpPr/>
            <p:nvPr/>
          </p:nvSpPr>
          <p:spPr>
            <a:xfrm>
              <a:off x="2636743" y="4316322"/>
              <a:ext cx="46598" cy="26779"/>
            </a:xfrm>
            <a:custGeom>
              <a:avLst/>
              <a:gdLst>
                <a:gd name="connsiteX0" fmla="*/ 0 w 46598"/>
                <a:gd name="connsiteY0" fmla="*/ 26779 h 26779"/>
                <a:gd name="connsiteX1" fmla="*/ 0 w 46598"/>
                <a:gd name="connsiteY1" fmla="*/ 0 h 26779"/>
                <a:gd name="connsiteX2" fmla="*/ 5306 w 46598"/>
                <a:gd name="connsiteY2" fmla="*/ 0 h 26779"/>
                <a:gd name="connsiteX3" fmla="*/ 5306 w 46598"/>
                <a:gd name="connsiteY3" fmla="*/ 20475 h 26779"/>
                <a:gd name="connsiteX4" fmla="*/ 19039 w 46598"/>
                <a:gd name="connsiteY4" fmla="*/ 20475 h 26779"/>
                <a:gd name="connsiteX5" fmla="*/ 19039 w 46598"/>
                <a:gd name="connsiteY5" fmla="*/ 1998 h 26779"/>
                <a:gd name="connsiteX6" fmla="*/ 24345 w 46598"/>
                <a:gd name="connsiteY6" fmla="*/ 1998 h 26779"/>
                <a:gd name="connsiteX7" fmla="*/ 24345 w 46598"/>
                <a:gd name="connsiteY7" fmla="*/ 20475 h 26779"/>
                <a:gd name="connsiteX8" fmla="*/ 46598 w 46598"/>
                <a:gd name="connsiteY8" fmla="*/ 20475 h 26779"/>
                <a:gd name="connsiteX9" fmla="*/ 46598 w 46598"/>
                <a:gd name="connsiteY9" fmla="*/ 26779 h 26779"/>
                <a:gd name="connsiteX10" fmla="*/ 0 w 46598"/>
                <a:gd name="connsiteY10" fmla="*/ 26779 h 26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598" h="26779">
                  <a:moveTo>
                    <a:pt x="0" y="26779"/>
                  </a:moveTo>
                  <a:lnTo>
                    <a:pt x="0" y="0"/>
                  </a:lnTo>
                  <a:lnTo>
                    <a:pt x="5306" y="0"/>
                  </a:lnTo>
                  <a:lnTo>
                    <a:pt x="5306" y="20475"/>
                  </a:lnTo>
                  <a:lnTo>
                    <a:pt x="19039" y="20475"/>
                  </a:lnTo>
                  <a:lnTo>
                    <a:pt x="19039" y="1998"/>
                  </a:lnTo>
                  <a:lnTo>
                    <a:pt x="24345" y="1998"/>
                  </a:lnTo>
                  <a:lnTo>
                    <a:pt x="24345" y="20475"/>
                  </a:lnTo>
                  <a:lnTo>
                    <a:pt x="46598" y="20475"/>
                  </a:lnTo>
                  <a:lnTo>
                    <a:pt x="46598" y="26779"/>
                  </a:lnTo>
                  <a:lnTo>
                    <a:pt x="0" y="26779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A6B0999-C94B-426F-B73B-A5C2C1D9F806}"/>
                </a:ext>
              </a:extLst>
            </p:cNvPr>
            <p:cNvSpPr/>
            <p:nvPr/>
          </p:nvSpPr>
          <p:spPr>
            <a:xfrm>
              <a:off x="2647542" y="4290980"/>
              <a:ext cx="35799" cy="20473"/>
            </a:xfrm>
            <a:custGeom>
              <a:avLst/>
              <a:gdLst>
                <a:gd name="connsiteX0" fmla="*/ 6211 w 35799"/>
                <a:gd name="connsiteY0" fmla="*/ 0 h 20473"/>
                <a:gd name="connsiteX1" fmla="*/ 5400 w 35799"/>
                <a:gd name="connsiteY1" fmla="*/ 2122 h 20473"/>
                <a:gd name="connsiteX2" fmla="*/ 5119 w 35799"/>
                <a:gd name="connsiteY2" fmla="*/ 4619 h 20473"/>
                <a:gd name="connsiteX3" fmla="*/ 8302 w 35799"/>
                <a:gd name="connsiteY3" fmla="*/ 12109 h 20473"/>
                <a:gd name="connsiteX4" fmla="*/ 17385 w 35799"/>
                <a:gd name="connsiteY4" fmla="*/ 14700 h 20473"/>
                <a:gd name="connsiteX5" fmla="*/ 35799 w 35799"/>
                <a:gd name="connsiteY5" fmla="*/ 14700 h 20473"/>
                <a:gd name="connsiteX6" fmla="*/ 35799 w 35799"/>
                <a:gd name="connsiteY6" fmla="*/ 20474 h 20473"/>
                <a:gd name="connsiteX7" fmla="*/ 843 w 35799"/>
                <a:gd name="connsiteY7" fmla="*/ 20474 h 20473"/>
                <a:gd name="connsiteX8" fmla="*/ 843 w 35799"/>
                <a:gd name="connsiteY8" fmla="*/ 14700 h 20473"/>
                <a:gd name="connsiteX9" fmla="*/ 6273 w 35799"/>
                <a:gd name="connsiteY9" fmla="*/ 14700 h 20473"/>
                <a:gd name="connsiteX10" fmla="*/ 1561 w 35799"/>
                <a:gd name="connsiteY10" fmla="*/ 9987 h 20473"/>
                <a:gd name="connsiteX11" fmla="*/ 0 w 35799"/>
                <a:gd name="connsiteY11" fmla="*/ 2934 h 20473"/>
                <a:gd name="connsiteX12" fmla="*/ 94 w 35799"/>
                <a:gd name="connsiteY12" fmla="*/ 1623 h 20473"/>
                <a:gd name="connsiteX13" fmla="*/ 312 w 35799"/>
                <a:gd name="connsiteY13" fmla="*/ 31 h 20473"/>
                <a:gd name="connsiteX14" fmla="*/ 6211 w 35799"/>
                <a:gd name="connsiteY14" fmla="*/ 0 h 2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99" h="20473">
                  <a:moveTo>
                    <a:pt x="6211" y="0"/>
                  </a:moveTo>
                  <a:cubicBezTo>
                    <a:pt x="5837" y="644"/>
                    <a:pt x="5566" y="1352"/>
                    <a:pt x="5400" y="2122"/>
                  </a:cubicBezTo>
                  <a:cubicBezTo>
                    <a:pt x="5212" y="2871"/>
                    <a:pt x="5119" y="3704"/>
                    <a:pt x="5119" y="4619"/>
                  </a:cubicBezTo>
                  <a:cubicBezTo>
                    <a:pt x="5119" y="7865"/>
                    <a:pt x="6180" y="10362"/>
                    <a:pt x="8302" y="12109"/>
                  </a:cubicBezTo>
                  <a:cubicBezTo>
                    <a:pt x="10404" y="13836"/>
                    <a:pt x="13431" y="14700"/>
                    <a:pt x="17385" y="14700"/>
                  </a:cubicBezTo>
                  <a:lnTo>
                    <a:pt x="35799" y="14700"/>
                  </a:lnTo>
                  <a:lnTo>
                    <a:pt x="35799" y="20474"/>
                  </a:lnTo>
                  <a:lnTo>
                    <a:pt x="843" y="20474"/>
                  </a:lnTo>
                  <a:lnTo>
                    <a:pt x="843" y="14700"/>
                  </a:lnTo>
                  <a:lnTo>
                    <a:pt x="6273" y="14700"/>
                  </a:lnTo>
                  <a:cubicBezTo>
                    <a:pt x="4151" y="13493"/>
                    <a:pt x="2580" y="11922"/>
                    <a:pt x="1561" y="9987"/>
                  </a:cubicBezTo>
                  <a:cubicBezTo>
                    <a:pt x="520" y="8053"/>
                    <a:pt x="0" y="5701"/>
                    <a:pt x="0" y="2934"/>
                  </a:cubicBezTo>
                  <a:cubicBezTo>
                    <a:pt x="0" y="2539"/>
                    <a:pt x="31" y="2101"/>
                    <a:pt x="94" y="1623"/>
                  </a:cubicBezTo>
                  <a:cubicBezTo>
                    <a:pt x="135" y="1144"/>
                    <a:pt x="208" y="614"/>
                    <a:pt x="312" y="31"/>
                  </a:cubicBezTo>
                  <a:lnTo>
                    <a:pt x="6211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1C120008-92FE-D7B0-D778-38FE1CE56820}"/>
                </a:ext>
              </a:extLst>
            </p:cNvPr>
            <p:cNvSpPr/>
            <p:nvPr/>
          </p:nvSpPr>
          <p:spPr>
            <a:xfrm>
              <a:off x="2647542" y="4256459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7 h 32397"/>
                <a:gd name="connsiteX4" fmla="*/ 31835 w 36704"/>
                <a:gd name="connsiteY4" fmla="*/ 13921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8 h 32397"/>
                <a:gd name="connsiteX13" fmla="*/ 0 w 36704"/>
                <a:gd name="connsiteY13" fmla="*/ 15263 h 32397"/>
                <a:gd name="connsiteX14" fmla="*/ 4557 w 36704"/>
                <a:gd name="connsiteY14" fmla="*/ 4120 h 32397"/>
                <a:gd name="connsiteX15" fmla="*/ 16885 w 36704"/>
                <a:gd name="connsiteY15" fmla="*/ 0 h 32397"/>
                <a:gd name="connsiteX16" fmla="*/ 15200 w 36704"/>
                <a:gd name="connsiteY16" fmla="*/ 5743 h 32397"/>
                <a:gd name="connsiteX17" fmla="*/ 7678 w 36704"/>
                <a:gd name="connsiteY17" fmla="*/ 8396 h 32397"/>
                <a:gd name="connsiteX18" fmla="*/ 4869 w 36704"/>
                <a:gd name="connsiteY18" fmla="*/ 15200 h 32397"/>
                <a:gd name="connsiteX19" fmla="*/ 7584 w 36704"/>
                <a:gd name="connsiteY19" fmla="*/ 22910 h 32397"/>
                <a:gd name="connsiteX20" fmla="*/ 15231 w 36704"/>
                <a:gd name="connsiteY20" fmla="*/ 26217 h 32397"/>
                <a:gd name="connsiteX21" fmla="*/ 15200 w 36704"/>
                <a:gd name="connsiteY21" fmla="*/ 5743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7"/>
                  </a:cubicBezTo>
                  <a:cubicBezTo>
                    <a:pt x="30805" y="20704"/>
                    <a:pt x="31835" y="17728"/>
                    <a:pt x="31835" y="13921"/>
                  </a:cubicBezTo>
                  <a:cubicBezTo>
                    <a:pt x="31835" y="11715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8"/>
                  </a:cubicBezTo>
                  <a:cubicBezTo>
                    <a:pt x="1685" y="24678"/>
                    <a:pt x="0" y="20506"/>
                    <a:pt x="0" y="15263"/>
                  </a:cubicBezTo>
                  <a:cubicBezTo>
                    <a:pt x="0" y="10560"/>
                    <a:pt x="1519" y="6846"/>
                    <a:pt x="4557" y="4120"/>
                  </a:cubicBezTo>
                  <a:cubicBezTo>
                    <a:pt x="7574" y="1374"/>
                    <a:pt x="11683" y="0"/>
                    <a:pt x="16885" y="0"/>
                  </a:cubicBezTo>
                  <a:moveTo>
                    <a:pt x="15200" y="5743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200"/>
                  </a:cubicBezTo>
                  <a:cubicBezTo>
                    <a:pt x="4869" y="18404"/>
                    <a:pt x="5774" y="20974"/>
                    <a:pt x="7584" y="22910"/>
                  </a:cubicBezTo>
                  <a:cubicBezTo>
                    <a:pt x="9395" y="24824"/>
                    <a:pt x="11943" y="25926"/>
                    <a:pt x="15231" y="26217"/>
                  </a:cubicBezTo>
                  <a:lnTo>
                    <a:pt x="15200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951685A4-A816-80DE-A308-2EDAF9739B0C}"/>
                </a:ext>
              </a:extLst>
            </p:cNvPr>
            <p:cNvSpPr/>
            <p:nvPr/>
          </p:nvSpPr>
          <p:spPr>
            <a:xfrm>
              <a:off x="2647542" y="4218289"/>
              <a:ext cx="49095" cy="31241"/>
            </a:xfrm>
            <a:custGeom>
              <a:avLst/>
              <a:gdLst>
                <a:gd name="connsiteX0" fmla="*/ 18352 w 49095"/>
                <a:gd name="connsiteY0" fmla="*/ 25312 h 31241"/>
                <a:gd name="connsiteX1" fmla="*/ 28308 w 49095"/>
                <a:gd name="connsiteY1" fmla="*/ 22722 h 31241"/>
                <a:gd name="connsiteX2" fmla="*/ 31898 w 49095"/>
                <a:gd name="connsiteY2" fmla="*/ 15544 h 31241"/>
                <a:gd name="connsiteX3" fmla="*/ 28308 w 49095"/>
                <a:gd name="connsiteY3" fmla="*/ 8365 h 31241"/>
                <a:gd name="connsiteX4" fmla="*/ 18352 w 49095"/>
                <a:gd name="connsiteY4" fmla="*/ 5743 h 31241"/>
                <a:gd name="connsiteX5" fmla="*/ 8427 w 49095"/>
                <a:gd name="connsiteY5" fmla="*/ 8365 h 31241"/>
                <a:gd name="connsiteX6" fmla="*/ 4807 w 49095"/>
                <a:gd name="connsiteY6" fmla="*/ 15544 h 31241"/>
                <a:gd name="connsiteX7" fmla="*/ 8427 w 49095"/>
                <a:gd name="connsiteY7" fmla="*/ 22722 h 31241"/>
                <a:gd name="connsiteX8" fmla="*/ 18352 w 49095"/>
                <a:gd name="connsiteY8" fmla="*/ 25312 h 31241"/>
                <a:gd name="connsiteX9" fmla="*/ 30556 w 49095"/>
                <a:gd name="connsiteY9" fmla="*/ 5743 h 31241"/>
                <a:gd name="connsiteX10" fmla="*/ 35206 w 49095"/>
                <a:gd name="connsiteY10" fmla="*/ 10331 h 31241"/>
                <a:gd name="connsiteX11" fmla="*/ 36704 w 49095"/>
                <a:gd name="connsiteY11" fmla="*/ 16948 h 31241"/>
                <a:gd name="connsiteX12" fmla="*/ 31648 w 49095"/>
                <a:gd name="connsiteY12" fmla="*/ 27278 h 31241"/>
                <a:gd name="connsiteX13" fmla="*/ 18352 w 49095"/>
                <a:gd name="connsiteY13" fmla="*/ 31242 h 31241"/>
                <a:gd name="connsiteX14" fmla="*/ 5056 w 49095"/>
                <a:gd name="connsiteY14" fmla="*/ 27278 h 31241"/>
                <a:gd name="connsiteX15" fmla="*/ 0 w 49095"/>
                <a:gd name="connsiteY15" fmla="*/ 16948 h 31241"/>
                <a:gd name="connsiteX16" fmla="*/ 1529 w 49095"/>
                <a:gd name="connsiteY16" fmla="*/ 10331 h 31241"/>
                <a:gd name="connsiteX17" fmla="*/ 6149 w 49095"/>
                <a:gd name="connsiteY17" fmla="*/ 5743 h 31241"/>
                <a:gd name="connsiteX18" fmla="*/ 843 w 49095"/>
                <a:gd name="connsiteY18" fmla="*/ 5743 h 31241"/>
                <a:gd name="connsiteX19" fmla="*/ 843 w 49095"/>
                <a:gd name="connsiteY19" fmla="*/ 0 h 31241"/>
                <a:gd name="connsiteX20" fmla="*/ 49095 w 49095"/>
                <a:gd name="connsiteY20" fmla="*/ 0 h 31241"/>
                <a:gd name="connsiteX21" fmla="*/ 49095 w 49095"/>
                <a:gd name="connsiteY21" fmla="*/ 5743 h 31241"/>
                <a:gd name="connsiteX22" fmla="*/ 30556 w 49095"/>
                <a:gd name="connsiteY22" fmla="*/ 5743 h 3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095" h="31241">
                  <a:moveTo>
                    <a:pt x="18352" y="25312"/>
                  </a:moveTo>
                  <a:cubicBezTo>
                    <a:pt x="22576" y="25312"/>
                    <a:pt x="25895" y="24448"/>
                    <a:pt x="28308" y="22722"/>
                  </a:cubicBezTo>
                  <a:cubicBezTo>
                    <a:pt x="30701" y="20974"/>
                    <a:pt x="31898" y="18581"/>
                    <a:pt x="31898" y="15544"/>
                  </a:cubicBezTo>
                  <a:cubicBezTo>
                    <a:pt x="31898" y="12506"/>
                    <a:pt x="30701" y="10113"/>
                    <a:pt x="28308" y="8365"/>
                  </a:cubicBezTo>
                  <a:cubicBezTo>
                    <a:pt x="25895" y="6617"/>
                    <a:pt x="22576" y="5743"/>
                    <a:pt x="18352" y="5743"/>
                  </a:cubicBezTo>
                  <a:cubicBezTo>
                    <a:pt x="14128" y="5743"/>
                    <a:pt x="10820" y="6617"/>
                    <a:pt x="8427" y="8365"/>
                  </a:cubicBezTo>
                  <a:cubicBezTo>
                    <a:pt x="6013" y="10113"/>
                    <a:pt x="4807" y="12506"/>
                    <a:pt x="4807" y="15544"/>
                  </a:cubicBezTo>
                  <a:cubicBezTo>
                    <a:pt x="4807" y="18581"/>
                    <a:pt x="6013" y="20974"/>
                    <a:pt x="8427" y="22722"/>
                  </a:cubicBezTo>
                  <a:cubicBezTo>
                    <a:pt x="10820" y="24448"/>
                    <a:pt x="14128" y="25312"/>
                    <a:pt x="18352" y="25312"/>
                  </a:cubicBezTo>
                  <a:moveTo>
                    <a:pt x="30556" y="5743"/>
                  </a:moveTo>
                  <a:cubicBezTo>
                    <a:pt x="32636" y="6951"/>
                    <a:pt x="34187" y="8479"/>
                    <a:pt x="35206" y="10331"/>
                  </a:cubicBezTo>
                  <a:cubicBezTo>
                    <a:pt x="36205" y="12161"/>
                    <a:pt x="36704" y="14368"/>
                    <a:pt x="36704" y="16948"/>
                  </a:cubicBezTo>
                  <a:cubicBezTo>
                    <a:pt x="36704" y="21171"/>
                    <a:pt x="35019" y="24615"/>
                    <a:pt x="31648" y="27278"/>
                  </a:cubicBezTo>
                  <a:cubicBezTo>
                    <a:pt x="28277" y="29921"/>
                    <a:pt x="23845" y="31242"/>
                    <a:pt x="18352" y="31242"/>
                  </a:cubicBezTo>
                  <a:cubicBezTo>
                    <a:pt x="12859" y="31242"/>
                    <a:pt x="8427" y="29921"/>
                    <a:pt x="5056" y="27278"/>
                  </a:cubicBezTo>
                  <a:cubicBezTo>
                    <a:pt x="1685" y="24615"/>
                    <a:pt x="0" y="21171"/>
                    <a:pt x="0" y="16948"/>
                  </a:cubicBezTo>
                  <a:cubicBezTo>
                    <a:pt x="0" y="14368"/>
                    <a:pt x="510" y="12161"/>
                    <a:pt x="1529" y="10331"/>
                  </a:cubicBezTo>
                  <a:cubicBezTo>
                    <a:pt x="2528" y="8479"/>
                    <a:pt x="4068" y="6951"/>
                    <a:pt x="6149" y="5743"/>
                  </a:cubicBezTo>
                  <a:lnTo>
                    <a:pt x="843" y="5743"/>
                  </a:lnTo>
                  <a:lnTo>
                    <a:pt x="843" y="0"/>
                  </a:lnTo>
                  <a:lnTo>
                    <a:pt x="49095" y="0"/>
                  </a:lnTo>
                  <a:lnTo>
                    <a:pt x="49095" y="5743"/>
                  </a:lnTo>
                  <a:lnTo>
                    <a:pt x="30556" y="5743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C0C0AD26-59A9-91B3-B98B-4676FF593549}"/>
                </a:ext>
              </a:extLst>
            </p:cNvPr>
            <p:cNvSpPr/>
            <p:nvPr/>
          </p:nvSpPr>
          <p:spPr>
            <a:xfrm>
              <a:off x="2647542" y="4177777"/>
              <a:ext cx="36704" cy="29275"/>
            </a:xfrm>
            <a:custGeom>
              <a:avLst/>
              <a:gdLst>
                <a:gd name="connsiteX0" fmla="*/ 22004 w 36704"/>
                <a:gd name="connsiteY0" fmla="*/ 29276 h 29275"/>
                <a:gd name="connsiteX1" fmla="*/ 843 w 36704"/>
                <a:gd name="connsiteY1" fmla="*/ 29276 h 29275"/>
                <a:gd name="connsiteX2" fmla="*/ 843 w 36704"/>
                <a:gd name="connsiteY2" fmla="*/ 23532 h 29275"/>
                <a:gd name="connsiteX3" fmla="*/ 21785 w 36704"/>
                <a:gd name="connsiteY3" fmla="*/ 23532 h 29275"/>
                <a:gd name="connsiteX4" fmla="*/ 29245 w 36704"/>
                <a:gd name="connsiteY4" fmla="*/ 21598 h 29275"/>
                <a:gd name="connsiteX5" fmla="*/ 31711 w 36704"/>
                <a:gd name="connsiteY5" fmla="*/ 15793 h 29275"/>
                <a:gd name="connsiteX6" fmla="*/ 28745 w 36704"/>
                <a:gd name="connsiteY6" fmla="*/ 8458 h 29275"/>
                <a:gd name="connsiteX7" fmla="*/ 20662 w 36704"/>
                <a:gd name="connsiteY7" fmla="*/ 5742 h 29275"/>
                <a:gd name="connsiteX8" fmla="*/ 843 w 36704"/>
                <a:gd name="connsiteY8" fmla="*/ 5742 h 29275"/>
                <a:gd name="connsiteX9" fmla="*/ 843 w 36704"/>
                <a:gd name="connsiteY9" fmla="*/ 0 h 29275"/>
                <a:gd name="connsiteX10" fmla="*/ 35799 w 36704"/>
                <a:gd name="connsiteY10" fmla="*/ 0 h 29275"/>
                <a:gd name="connsiteX11" fmla="*/ 35799 w 36704"/>
                <a:gd name="connsiteY11" fmla="*/ 5742 h 29275"/>
                <a:gd name="connsiteX12" fmla="*/ 30431 w 36704"/>
                <a:gd name="connsiteY12" fmla="*/ 5742 h 29275"/>
                <a:gd name="connsiteX13" fmla="*/ 35175 w 36704"/>
                <a:gd name="connsiteY13" fmla="*/ 10611 h 29275"/>
                <a:gd name="connsiteX14" fmla="*/ 36704 w 36704"/>
                <a:gd name="connsiteY14" fmla="*/ 17010 h 29275"/>
                <a:gd name="connsiteX15" fmla="*/ 32959 w 36704"/>
                <a:gd name="connsiteY15" fmla="*/ 26155 h 29275"/>
                <a:gd name="connsiteX16" fmla="*/ 22004 w 36704"/>
                <a:gd name="connsiteY16" fmla="*/ 29276 h 29275"/>
                <a:gd name="connsiteX17" fmla="*/ 0 w 36704"/>
                <a:gd name="connsiteY17" fmla="*/ 14825 h 29275"/>
                <a:gd name="connsiteX18" fmla="*/ 0 w 36704"/>
                <a:gd name="connsiteY18" fmla="*/ 14825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9275">
                  <a:moveTo>
                    <a:pt x="22004" y="29276"/>
                  </a:moveTo>
                  <a:lnTo>
                    <a:pt x="843" y="29276"/>
                  </a:lnTo>
                  <a:lnTo>
                    <a:pt x="843" y="23532"/>
                  </a:lnTo>
                  <a:lnTo>
                    <a:pt x="21785" y="23532"/>
                  </a:lnTo>
                  <a:cubicBezTo>
                    <a:pt x="25094" y="23532"/>
                    <a:pt x="27580" y="22887"/>
                    <a:pt x="29245" y="21598"/>
                  </a:cubicBezTo>
                  <a:cubicBezTo>
                    <a:pt x="30889" y="20308"/>
                    <a:pt x="31711" y="18373"/>
                    <a:pt x="31711" y="15793"/>
                  </a:cubicBezTo>
                  <a:cubicBezTo>
                    <a:pt x="31711" y="12692"/>
                    <a:pt x="30722" y="10247"/>
                    <a:pt x="28745" y="8458"/>
                  </a:cubicBezTo>
                  <a:cubicBezTo>
                    <a:pt x="26769" y="6647"/>
                    <a:pt x="24074" y="5742"/>
                    <a:pt x="20662" y="5742"/>
                  </a:cubicBezTo>
                  <a:lnTo>
                    <a:pt x="843" y="5742"/>
                  </a:lnTo>
                  <a:lnTo>
                    <a:pt x="843" y="0"/>
                  </a:lnTo>
                  <a:lnTo>
                    <a:pt x="35799" y="0"/>
                  </a:lnTo>
                  <a:lnTo>
                    <a:pt x="35799" y="5742"/>
                  </a:lnTo>
                  <a:lnTo>
                    <a:pt x="30431" y="5742"/>
                  </a:lnTo>
                  <a:cubicBezTo>
                    <a:pt x="32553" y="7137"/>
                    <a:pt x="34135" y="8760"/>
                    <a:pt x="35175" y="10611"/>
                  </a:cubicBezTo>
                  <a:cubicBezTo>
                    <a:pt x="36195" y="12442"/>
                    <a:pt x="36704" y="14575"/>
                    <a:pt x="36704" y="17010"/>
                  </a:cubicBezTo>
                  <a:cubicBezTo>
                    <a:pt x="36704" y="21025"/>
                    <a:pt x="35456" y="24074"/>
                    <a:pt x="32959" y="26155"/>
                  </a:cubicBezTo>
                  <a:cubicBezTo>
                    <a:pt x="30462" y="28235"/>
                    <a:pt x="26810" y="29276"/>
                    <a:pt x="22004" y="29276"/>
                  </a:cubicBezTo>
                  <a:moveTo>
                    <a:pt x="0" y="14825"/>
                  </a:moveTo>
                  <a:lnTo>
                    <a:pt x="0" y="1482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636E4CE-B059-A689-E6E4-9E3B98814251}"/>
                </a:ext>
              </a:extLst>
            </p:cNvPr>
            <p:cNvSpPr/>
            <p:nvPr/>
          </p:nvSpPr>
          <p:spPr>
            <a:xfrm>
              <a:off x="2647542" y="4136047"/>
              <a:ext cx="36704" cy="32397"/>
            </a:xfrm>
            <a:custGeom>
              <a:avLst/>
              <a:gdLst>
                <a:gd name="connsiteX0" fmla="*/ 16885 w 36704"/>
                <a:gd name="connsiteY0" fmla="*/ 0 h 32397"/>
                <a:gd name="connsiteX1" fmla="*/ 19694 w 36704"/>
                <a:gd name="connsiteY1" fmla="*/ 0 h 32397"/>
                <a:gd name="connsiteX2" fmla="*/ 19694 w 36704"/>
                <a:gd name="connsiteY2" fmla="*/ 26405 h 32397"/>
                <a:gd name="connsiteX3" fmla="*/ 28745 w 36704"/>
                <a:gd name="connsiteY3" fmla="*/ 22846 h 32397"/>
                <a:gd name="connsiteX4" fmla="*/ 31835 w 36704"/>
                <a:gd name="connsiteY4" fmla="*/ 13920 h 32397"/>
                <a:gd name="connsiteX5" fmla="*/ 31024 w 36704"/>
                <a:gd name="connsiteY5" fmla="*/ 7522 h 32397"/>
                <a:gd name="connsiteX6" fmla="*/ 28589 w 36704"/>
                <a:gd name="connsiteY6" fmla="*/ 1342 h 32397"/>
                <a:gd name="connsiteX7" fmla="*/ 34020 w 36704"/>
                <a:gd name="connsiteY7" fmla="*/ 1342 h 32397"/>
                <a:gd name="connsiteX8" fmla="*/ 36018 w 36704"/>
                <a:gd name="connsiteY8" fmla="*/ 7678 h 32397"/>
                <a:gd name="connsiteX9" fmla="*/ 36704 w 36704"/>
                <a:gd name="connsiteY9" fmla="*/ 14264 h 32397"/>
                <a:gd name="connsiteX10" fmla="*/ 31835 w 36704"/>
                <a:gd name="connsiteY10" fmla="*/ 27528 h 32397"/>
                <a:gd name="connsiteX11" fmla="*/ 18664 w 36704"/>
                <a:gd name="connsiteY11" fmla="*/ 32397 h 32397"/>
                <a:gd name="connsiteX12" fmla="*/ 5056 w 36704"/>
                <a:gd name="connsiteY12" fmla="*/ 27777 h 32397"/>
                <a:gd name="connsiteX13" fmla="*/ 0 w 36704"/>
                <a:gd name="connsiteY13" fmla="*/ 15262 h 32397"/>
                <a:gd name="connsiteX14" fmla="*/ 4557 w 36704"/>
                <a:gd name="connsiteY14" fmla="*/ 4119 h 32397"/>
                <a:gd name="connsiteX15" fmla="*/ 16885 w 36704"/>
                <a:gd name="connsiteY15" fmla="*/ 0 h 32397"/>
                <a:gd name="connsiteX16" fmla="*/ 15200 w 36704"/>
                <a:gd name="connsiteY16" fmla="*/ 5742 h 32397"/>
                <a:gd name="connsiteX17" fmla="*/ 7678 w 36704"/>
                <a:gd name="connsiteY17" fmla="*/ 8396 h 32397"/>
                <a:gd name="connsiteX18" fmla="*/ 4869 w 36704"/>
                <a:gd name="connsiteY18" fmla="*/ 15199 h 32397"/>
                <a:gd name="connsiteX19" fmla="*/ 7584 w 36704"/>
                <a:gd name="connsiteY19" fmla="*/ 22909 h 32397"/>
                <a:gd name="connsiteX20" fmla="*/ 15231 w 36704"/>
                <a:gd name="connsiteY20" fmla="*/ 26217 h 32397"/>
                <a:gd name="connsiteX21" fmla="*/ 15200 w 36704"/>
                <a:gd name="connsiteY21" fmla="*/ 5742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704" h="32397">
                  <a:moveTo>
                    <a:pt x="16885" y="0"/>
                  </a:moveTo>
                  <a:lnTo>
                    <a:pt x="19694" y="0"/>
                  </a:lnTo>
                  <a:lnTo>
                    <a:pt x="19694" y="26405"/>
                  </a:lnTo>
                  <a:cubicBezTo>
                    <a:pt x="23648" y="26155"/>
                    <a:pt x="26665" y="24969"/>
                    <a:pt x="28745" y="22846"/>
                  </a:cubicBezTo>
                  <a:cubicBezTo>
                    <a:pt x="30805" y="20703"/>
                    <a:pt x="31835" y="17727"/>
                    <a:pt x="31835" y="13920"/>
                  </a:cubicBezTo>
                  <a:cubicBezTo>
                    <a:pt x="31835" y="11714"/>
                    <a:pt x="31565" y="9582"/>
                    <a:pt x="31024" y="7522"/>
                  </a:cubicBezTo>
                  <a:cubicBezTo>
                    <a:pt x="30483" y="5441"/>
                    <a:pt x="29671" y="3381"/>
                    <a:pt x="28589" y="1342"/>
                  </a:cubicBezTo>
                  <a:lnTo>
                    <a:pt x="34020" y="1342"/>
                  </a:lnTo>
                  <a:cubicBezTo>
                    <a:pt x="34894" y="3403"/>
                    <a:pt x="35560" y="5514"/>
                    <a:pt x="36018" y="7678"/>
                  </a:cubicBezTo>
                  <a:cubicBezTo>
                    <a:pt x="36475" y="9842"/>
                    <a:pt x="36704" y="12037"/>
                    <a:pt x="36704" y="14264"/>
                  </a:cubicBezTo>
                  <a:cubicBezTo>
                    <a:pt x="36704" y="19840"/>
                    <a:pt x="35081" y="24262"/>
                    <a:pt x="31835" y="27528"/>
                  </a:cubicBezTo>
                  <a:cubicBezTo>
                    <a:pt x="28589" y="30774"/>
                    <a:pt x="24199" y="32397"/>
                    <a:pt x="18664" y="32397"/>
                  </a:cubicBezTo>
                  <a:cubicBezTo>
                    <a:pt x="12942" y="32397"/>
                    <a:pt x="8406" y="30858"/>
                    <a:pt x="5056" y="27777"/>
                  </a:cubicBezTo>
                  <a:cubicBezTo>
                    <a:pt x="1685" y="24678"/>
                    <a:pt x="0" y="20505"/>
                    <a:pt x="0" y="15262"/>
                  </a:cubicBezTo>
                  <a:cubicBezTo>
                    <a:pt x="0" y="10560"/>
                    <a:pt x="1519" y="6846"/>
                    <a:pt x="4557" y="4119"/>
                  </a:cubicBezTo>
                  <a:cubicBezTo>
                    <a:pt x="7574" y="1373"/>
                    <a:pt x="11683" y="0"/>
                    <a:pt x="16885" y="0"/>
                  </a:cubicBezTo>
                  <a:moveTo>
                    <a:pt x="15200" y="5742"/>
                  </a:moveTo>
                  <a:cubicBezTo>
                    <a:pt x="12058" y="5785"/>
                    <a:pt x="9551" y="6669"/>
                    <a:pt x="7678" y="8396"/>
                  </a:cubicBezTo>
                  <a:cubicBezTo>
                    <a:pt x="5805" y="10102"/>
                    <a:pt x="4869" y="12370"/>
                    <a:pt x="4869" y="15199"/>
                  </a:cubicBezTo>
                  <a:cubicBezTo>
                    <a:pt x="4869" y="18404"/>
                    <a:pt x="5774" y="20974"/>
                    <a:pt x="7584" y="22909"/>
                  </a:cubicBezTo>
                  <a:cubicBezTo>
                    <a:pt x="9395" y="24823"/>
                    <a:pt x="11943" y="25926"/>
                    <a:pt x="15231" y="26217"/>
                  </a:cubicBezTo>
                  <a:lnTo>
                    <a:pt x="15200" y="5742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736117BD-6FDE-50CA-D096-8F2FE7E96FC4}"/>
                </a:ext>
              </a:extLst>
            </p:cNvPr>
            <p:cNvSpPr/>
            <p:nvPr/>
          </p:nvSpPr>
          <p:spPr>
            <a:xfrm>
              <a:off x="2647542" y="4097564"/>
              <a:ext cx="35799" cy="29275"/>
            </a:xfrm>
            <a:custGeom>
              <a:avLst/>
              <a:gdLst>
                <a:gd name="connsiteX0" fmla="*/ 14700 w 35799"/>
                <a:gd name="connsiteY0" fmla="*/ 0 h 29275"/>
                <a:gd name="connsiteX1" fmla="*/ 35799 w 35799"/>
                <a:gd name="connsiteY1" fmla="*/ 0 h 29275"/>
                <a:gd name="connsiteX2" fmla="*/ 35799 w 35799"/>
                <a:gd name="connsiteY2" fmla="*/ 5743 h 29275"/>
                <a:gd name="connsiteX3" fmla="*/ 14888 w 35799"/>
                <a:gd name="connsiteY3" fmla="*/ 5743 h 29275"/>
                <a:gd name="connsiteX4" fmla="*/ 7459 w 35799"/>
                <a:gd name="connsiteY4" fmla="*/ 7678 h 29275"/>
                <a:gd name="connsiteX5" fmla="*/ 4994 w 35799"/>
                <a:gd name="connsiteY5" fmla="*/ 13483 h 29275"/>
                <a:gd name="connsiteX6" fmla="*/ 7959 w 35799"/>
                <a:gd name="connsiteY6" fmla="*/ 20818 h 29275"/>
                <a:gd name="connsiteX7" fmla="*/ 16043 w 35799"/>
                <a:gd name="connsiteY7" fmla="*/ 23502 h 29275"/>
                <a:gd name="connsiteX8" fmla="*/ 35799 w 35799"/>
                <a:gd name="connsiteY8" fmla="*/ 23502 h 29275"/>
                <a:gd name="connsiteX9" fmla="*/ 35799 w 35799"/>
                <a:gd name="connsiteY9" fmla="*/ 29276 h 29275"/>
                <a:gd name="connsiteX10" fmla="*/ 843 w 35799"/>
                <a:gd name="connsiteY10" fmla="*/ 29276 h 29275"/>
                <a:gd name="connsiteX11" fmla="*/ 843 w 35799"/>
                <a:gd name="connsiteY11" fmla="*/ 23502 h 29275"/>
                <a:gd name="connsiteX12" fmla="*/ 6273 w 35799"/>
                <a:gd name="connsiteY12" fmla="*/ 23502 h 29275"/>
                <a:gd name="connsiteX13" fmla="*/ 1561 w 35799"/>
                <a:gd name="connsiteY13" fmla="*/ 18665 h 29275"/>
                <a:gd name="connsiteX14" fmla="*/ 0 w 35799"/>
                <a:gd name="connsiteY14" fmla="*/ 12204 h 29275"/>
                <a:gd name="connsiteX15" fmla="*/ 3745 w 35799"/>
                <a:gd name="connsiteY15" fmla="*/ 3090 h 29275"/>
                <a:gd name="connsiteX16" fmla="*/ 14700 w 35799"/>
                <a:gd name="connsiteY16" fmla="*/ 0 h 2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799" h="29275">
                  <a:moveTo>
                    <a:pt x="14700" y="0"/>
                  </a:moveTo>
                  <a:lnTo>
                    <a:pt x="35799" y="0"/>
                  </a:lnTo>
                  <a:lnTo>
                    <a:pt x="35799" y="5743"/>
                  </a:lnTo>
                  <a:lnTo>
                    <a:pt x="14888" y="5743"/>
                  </a:lnTo>
                  <a:cubicBezTo>
                    <a:pt x="11579" y="5743"/>
                    <a:pt x="9103" y="6389"/>
                    <a:pt x="7459" y="7678"/>
                  </a:cubicBezTo>
                  <a:cubicBezTo>
                    <a:pt x="5816" y="8968"/>
                    <a:pt x="4994" y="10903"/>
                    <a:pt x="4994" y="13483"/>
                  </a:cubicBezTo>
                  <a:cubicBezTo>
                    <a:pt x="4994" y="16584"/>
                    <a:pt x="5982" y="19029"/>
                    <a:pt x="7959" y="20818"/>
                  </a:cubicBezTo>
                  <a:cubicBezTo>
                    <a:pt x="9936" y="22608"/>
                    <a:pt x="12630" y="23502"/>
                    <a:pt x="16043" y="23502"/>
                  </a:cubicBezTo>
                  <a:lnTo>
                    <a:pt x="35799" y="23502"/>
                  </a:lnTo>
                  <a:lnTo>
                    <a:pt x="35799" y="29276"/>
                  </a:lnTo>
                  <a:lnTo>
                    <a:pt x="843" y="29276"/>
                  </a:lnTo>
                  <a:lnTo>
                    <a:pt x="843" y="23502"/>
                  </a:lnTo>
                  <a:lnTo>
                    <a:pt x="6273" y="23502"/>
                  </a:lnTo>
                  <a:cubicBezTo>
                    <a:pt x="4172" y="22129"/>
                    <a:pt x="2601" y="20517"/>
                    <a:pt x="1561" y="18665"/>
                  </a:cubicBezTo>
                  <a:cubicBezTo>
                    <a:pt x="520" y="16792"/>
                    <a:pt x="0" y="14638"/>
                    <a:pt x="0" y="12204"/>
                  </a:cubicBezTo>
                  <a:cubicBezTo>
                    <a:pt x="0" y="8188"/>
                    <a:pt x="1249" y="5150"/>
                    <a:pt x="3745" y="3090"/>
                  </a:cubicBezTo>
                  <a:cubicBezTo>
                    <a:pt x="6221" y="1030"/>
                    <a:pt x="9873" y="0"/>
                    <a:pt x="14700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F61C5DD-2D23-C26B-F920-B433F748133A}"/>
                </a:ext>
              </a:extLst>
            </p:cNvPr>
            <p:cNvSpPr/>
            <p:nvPr/>
          </p:nvSpPr>
          <p:spPr>
            <a:xfrm>
              <a:off x="2647542" y="4060953"/>
              <a:ext cx="36704" cy="27653"/>
            </a:xfrm>
            <a:custGeom>
              <a:avLst/>
              <a:gdLst>
                <a:gd name="connsiteX0" fmla="*/ 2185 w 36704"/>
                <a:gd name="connsiteY0" fmla="*/ 0 h 27653"/>
                <a:gd name="connsiteX1" fmla="*/ 7553 w 36704"/>
                <a:gd name="connsiteY1" fmla="*/ 0 h 27653"/>
                <a:gd name="connsiteX2" fmla="*/ 5556 w 36704"/>
                <a:gd name="connsiteY2" fmla="*/ 4901 h 27653"/>
                <a:gd name="connsiteX3" fmla="*/ 4869 w 36704"/>
                <a:gd name="connsiteY3" fmla="*/ 9832 h 27653"/>
                <a:gd name="connsiteX4" fmla="*/ 8427 w 36704"/>
                <a:gd name="connsiteY4" fmla="*/ 18509 h 27653"/>
                <a:gd name="connsiteX5" fmla="*/ 18352 w 36704"/>
                <a:gd name="connsiteY5" fmla="*/ 21599 h 27653"/>
                <a:gd name="connsiteX6" fmla="*/ 28308 w 36704"/>
                <a:gd name="connsiteY6" fmla="*/ 18509 h 27653"/>
                <a:gd name="connsiteX7" fmla="*/ 31835 w 36704"/>
                <a:gd name="connsiteY7" fmla="*/ 9832 h 27653"/>
                <a:gd name="connsiteX8" fmla="*/ 31180 w 36704"/>
                <a:gd name="connsiteY8" fmla="*/ 4901 h 27653"/>
                <a:gd name="connsiteX9" fmla="*/ 29151 w 36704"/>
                <a:gd name="connsiteY9" fmla="*/ 0 h 27653"/>
                <a:gd name="connsiteX10" fmla="*/ 34457 w 36704"/>
                <a:gd name="connsiteY10" fmla="*/ 0 h 27653"/>
                <a:gd name="connsiteX11" fmla="*/ 36143 w 36704"/>
                <a:gd name="connsiteY11" fmla="*/ 4994 h 27653"/>
                <a:gd name="connsiteX12" fmla="*/ 36704 w 36704"/>
                <a:gd name="connsiteY12" fmla="*/ 10456 h 27653"/>
                <a:gd name="connsiteX13" fmla="*/ 31742 w 36704"/>
                <a:gd name="connsiteY13" fmla="*/ 23003 h 27653"/>
                <a:gd name="connsiteX14" fmla="*/ 18352 w 36704"/>
                <a:gd name="connsiteY14" fmla="*/ 27654 h 27653"/>
                <a:gd name="connsiteX15" fmla="*/ 4900 w 36704"/>
                <a:gd name="connsiteY15" fmla="*/ 22972 h 27653"/>
                <a:gd name="connsiteX16" fmla="*/ 0 w 36704"/>
                <a:gd name="connsiteY16" fmla="*/ 10082 h 27653"/>
                <a:gd name="connsiteX17" fmla="*/ 562 w 36704"/>
                <a:gd name="connsiteY17" fmla="*/ 4901 h 27653"/>
                <a:gd name="connsiteX18" fmla="*/ 2185 w 36704"/>
                <a:gd name="connsiteY18" fmla="*/ 0 h 2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6704" h="27653">
                  <a:moveTo>
                    <a:pt x="2185" y="0"/>
                  </a:moveTo>
                  <a:lnTo>
                    <a:pt x="7553" y="0"/>
                  </a:lnTo>
                  <a:cubicBezTo>
                    <a:pt x="6658" y="1623"/>
                    <a:pt x="5993" y="3257"/>
                    <a:pt x="5556" y="4901"/>
                  </a:cubicBezTo>
                  <a:cubicBezTo>
                    <a:pt x="5098" y="6524"/>
                    <a:pt x="4869" y="8167"/>
                    <a:pt x="4869" y="9832"/>
                  </a:cubicBezTo>
                  <a:cubicBezTo>
                    <a:pt x="4869" y="13557"/>
                    <a:pt x="6055" y="16449"/>
                    <a:pt x="8427" y="18509"/>
                  </a:cubicBezTo>
                  <a:cubicBezTo>
                    <a:pt x="10778" y="20569"/>
                    <a:pt x="14087" y="21599"/>
                    <a:pt x="18352" y="21599"/>
                  </a:cubicBezTo>
                  <a:cubicBezTo>
                    <a:pt x="22618" y="21599"/>
                    <a:pt x="25937" y="20569"/>
                    <a:pt x="28308" y="18509"/>
                  </a:cubicBezTo>
                  <a:cubicBezTo>
                    <a:pt x="30660" y="16449"/>
                    <a:pt x="31835" y="13557"/>
                    <a:pt x="31835" y="9832"/>
                  </a:cubicBezTo>
                  <a:cubicBezTo>
                    <a:pt x="31835" y="8167"/>
                    <a:pt x="31617" y="6524"/>
                    <a:pt x="31180" y="4901"/>
                  </a:cubicBezTo>
                  <a:cubicBezTo>
                    <a:pt x="30722" y="3257"/>
                    <a:pt x="30046" y="1623"/>
                    <a:pt x="29151" y="0"/>
                  </a:cubicBezTo>
                  <a:lnTo>
                    <a:pt x="34457" y="0"/>
                  </a:lnTo>
                  <a:cubicBezTo>
                    <a:pt x="35206" y="1602"/>
                    <a:pt x="35768" y="3267"/>
                    <a:pt x="36143" y="4994"/>
                  </a:cubicBezTo>
                  <a:cubicBezTo>
                    <a:pt x="36517" y="6700"/>
                    <a:pt x="36704" y="8521"/>
                    <a:pt x="36704" y="10456"/>
                  </a:cubicBezTo>
                  <a:cubicBezTo>
                    <a:pt x="36704" y="15721"/>
                    <a:pt x="35050" y="19903"/>
                    <a:pt x="31742" y="23003"/>
                  </a:cubicBezTo>
                  <a:cubicBezTo>
                    <a:pt x="28433" y="26104"/>
                    <a:pt x="23970" y="27654"/>
                    <a:pt x="18352" y="27654"/>
                  </a:cubicBezTo>
                  <a:cubicBezTo>
                    <a:pt x="12651" y="27654"/>
                    <a:pt x="8167" y="26093"/>
                    <a:pt x="4900" y="22972"/>
                  </a:cubicBezTo>
                  <a:cubicBezTo>
                    <a:pt x="1633" y="19830"/>
                    <a:pt x="0" y="15533"/>
                    <a:pt x="0" y="10082"/>
                  </a:cubicBezTo>
                  <a:cubicBezTo>
                    <a:pt x="0" y="8314"/>
                    <a:pt x="187" y="6587"/>
                    <a:pt x="562" y="4901"/>
                  </a:cubicBezTo>
                  <a:cubicBezTo>
                    <a:pt x="915" y="3215"/>
                    <a:pt x="1456" y="1582"/>
                    <a:pt x="2185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B2AF615A-8AB2-3E23-8FDC-57E05F88B895}"/>
                </a:ext>
              </a:extLst>
            </p:cNvPr>
            <p:cNvSpPr/>
            <p:nvPr/>
          </p:nvSpPr>
          <p:spPr>
            <a:xfrm>
              <a:off x="2648385" y="4021066"/>
              <a:ext cx="48252" cy="34020"/>
            </a:xfrm>
            <a:custGeom>
              <a:avLst/>
              <a:gdLst>
                <a:gd name="connsiteX0" fmla="*/ 38202 w 48252"/>
                <a:gd name="connsiteY0" fmla="*/ 15355 h 34020"/>
                <a:gd name="connsiteX1" fmla="*/ 46349 w 48252"/>
                <a:gd name="connsiteY1" fmla="*/ 20099 h 34020"/>
                <a:gd name="connsiteX2" fmla="*/ 48252 w 48252"/>
                <a:gd name="connsiteY2" fmla="*/ 26279 h 34020"/>
                <a:gd name="connsiteX3" fmla="*/ 48252 w 48252"/>
                <a:gd name="connsiteY3" fmla="*/ 30867 h 34020"/>
                <a:gd name="connsiteX4" fmla="*/ 43446 w 48252"/>
                <a:gd name="connsiteY4" fmla="*/ 30867 h 34020"/>
                <a:gd name="connsiteX5" fmla="*/ 43446 w 48252"/>
                <a:gd name="connsiteY5" fmla="*/ 27497 h 34020"/>
                <a:gd name="connsiteX6" fmla="*/ 42322 w 48252"/>
                <a:gd name="connsiteY6" fmla="*/ 23814 h 34020"/>
                <a:gd name="connsiteX7" fmla="*/ 37016 w 48252"/>
                <a:gd name="connsiteY7" fmla="*/ 20911 h 34020"/>
                <a:gd name="connsiteX8" fmla="*/ 34395 w 48252"/>
                <a:gd name="connsiteY8" fmla="*/ 19881 h 34020"/>
                <a:gd name="connsiteX9" fmla="*/ 0 w 48252"/>
                <a:gd name="connsiteY9" fmla="*/ 34020 h 34020"/>
                <a:gd name="connsiteX10" fmla="*/ 0 w 48252"/>
                <a:gd name="connsiteY10" fmla="*/ 27933 h 34020"/>
                <a:gd name="connsiteX11" fmla="*/ 27341 w 48252"/>
                <a:gd name="connsiteY11" fmla="*/ 17010 h 34020"/>
                <a:gd name="connsiteX12" fmla="*/ 0 w 48252"/>
                <a:gd name="connsiteY12" fmla="*/ 6086 h 34020"/>
                <a:gd name="connsiteX13" fmla="*/ 0 w 48252"/>
                <a:gd name="connsiteY13" fmla="*/ 0 h 34020"/>
                <a:gd name="connsiteX14" fmla="*/ 38202 w 48252"/>
                <a:gd name="connsiteY14" fmla="*/ 15355 h 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252" h="34020">
                  <a:moveTo>
                    <a:pt x="38202" y="15355"/>
                  </a:moveTo>
                  <a:cubicBezTo>
                    <a:pt x="42364" y="16978"/>
                    <a:pt x="45079" y="18560"/>
                    <a:pt x="46349" y="20099"/>
                  </a:cubicBezTo>
                  <a:cubicBezTo>
                    <a:pt x="47618" y="21639"/>
                    <a:pt x="48252" y="23699"/>
                    <a:pt x="48252" y="26279"/>
                  </a:cubicBezTo>
                  <a:lnTo>
                    <a:pt x="48252" y="30867"/>
                  </a:lnTo>
                  <a:lnTo>
                    <a:pt x="43446" y="30867"/>
                  </a:lnTo>
                  <a:lnTo>
                    <a:pt x="43446" y="27497"/>
                  </a:lnTo>
                  <a:cubicBezTo>
                    <a:pt x="43446" y="25915"/>
                    <a:pt x="43071" y="24688"/>
                    <a:pt x="42322" y="23814"/>
                  </a:cubicBezTo>
                  <a:cubicBezTo>
                    <a:pt x="41573" y="22940"/>
                    <a:pt x="39805" y="21972"/>
                    <a:pt x="37016" y="20911"/>
                  </a:cubicBezTo>
                  <a:lnTo>
                    <a:pt x="34395" y="19881"/>
                  </a:lnTo>
                  <a:lnTo>
                    <a:pt x="0" y="34020"/>
                  </a:lnTo>
                  <a:lnTo>
                    <a:pt x="0" y="27933"/>
                  </a:lnTo>
                  <a:lnTo>
                    <a:pt x="27341" y="17010"/>
                  </a:lnTo>
                  <a:lnTo>
                    <a:pt x="0" y="6086"/>
                  </a:lnTo>
                  <a:lnTo>
                    <a:pt x="0" y="0"/>
                  </a:lnTo>
                  <a:lnTo>
                    <a:pt x="38202" y="15355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DD166FB-876A-20A5-874F-3B7F0D7BABA6}"/>
              </a:ext>
            </a:extLst>
          </p:cNvPr>
          <p:cNvGrpSpPr/>
          <p:nvPr/>
        </p:nvGrpSpPr>
        <p:grpSpPr>
          <a:xfrm>
            <a:off x="3140568" y="4882575"/>
            <a:ext cx="1642639" cy="35978"/>
            <a:chOff x="3140568" y="4882575"/>
            <a:chExt cx="1642639" cy="3597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619C0A0-90FD-2E45-145D-20C2FF418159}"/>
                </a:ext>
              </a:extLst>
            </p:cNvPr>
            <p:cNvSpPr/>
            <p:nvPr/>
          </p:nvSpPr>
          <p:spPr>
            <a:xfrm>
              <a:off x="3140568" y="4891861"/>
              <a:ext cx="23561" cy="26691"/>
            </a:xfrm>
            <a:custGeom>
              <a:avLst/>
              <a:gdLst>
                <a:gd name="connsiteX0" fmla="*/ 23562 w 23561"/>
                <a:gd name="connsiteY0" fmla="*/ 12277 h 26691"/>
                <a:gd name="connsiteX1" fmla="*/ 23562 w 23561"/>
                <a:gd name="connsiteY1" fmla="*/ 14327 h 26691"/>
                <a:gd name="connsiteX2" fmla="*/ 4358 w 23561"/>
                <a:gd name="connsiteY2" fmla="*/ 14327 h 26691"/>
                <a:gd name="connsiteX3" fmla="*/ 6946 w 23561"/>
                <a:gd name="connsiteY3" fmla="*/ 20906 h 26691"/>
                <a:gd name="connsiteX4" fmla="*/ 13438 w 23561"/>
                <a:gd name="connsiteY4" fmla="*/ 23152 h 26691"/>
                <a:gd name="connsiteX5" fmla="*/ 18091 w 23561"/>
                <a:gd name="connsiteY5" fmla="*/ 22564 h 26691"/>
                <a:gd name="connsiteX6" fmla="*/ 22585 w 23561"/>
                <a:gd name="connsiteY6" fmla="*/ 20789 h 26691"/>
                <a:gd name="connsiteX7" fmla="*/ 22585 w 23561"/>
                <a:gd name="connsiteY7" fmla="*/ 24741 h 26691"/>
                <a:gd name="connsiteX8" fmla="*/ 17977 w 23561"/>
                <a:gd name="connsiteY8" fmla="*/ 26192 h 26691"/>
                <a:gd name="connsiteX9" fmla="*/ 13188 w 23561"/>
                <a:gd name="connsiteY9" fmla="*/ 26692 h 26691"/>
                <a:gd name="connsiteX10" fmla="*/ 3541 w 23561"/>
                <a:gd name="connsiteY10" fmla="*/ 23152 h 26691"/>
                <a:gd name="connsiteX11" fmla="*/ 0 w 23561"/>
                <a:gd name="connsiteY11" fmla="*/ 13571 h 26691"/>
                <a:gd name="connsiteX12" fmla="*/ 3360 w 23561"/>
                <a:gd name="connsiteY12" fmla="*/ 3677 h 26691"/>
                <a:gd name="connsiteX13" fmla="*/ 12461 w 23561"/>
                <a:gd name="connsiteY13" fmla="*/ 0 h 26691"/>
                <a:gd name="connsiteX14" fmla="*/ 20565 w 23561"/>
                <a:gd name="connsiteY14" fmla="*/ 3314 h 26691"/>
                <a:gd name="connsiteX15" fmla="*/ 23562 w 23561"/>
                <a:gd name="connsiteY15" fmla="*/ 12277 h 26691"/>
                <a:gd name="connsiteX16" fmla="*/ 19385 w 23561"/>
                <a:gd name="connsiteY16" fmla="*/ 11051 h 26691"/>
                <a:gd name="connsiteX17" fmla="*/ 17456 w 23561"/>
                <a:gd name="connsiteY17" fmla="*/ 5580 h 26691"/>
                <a:gd name="connsiteX18" fmla="*/ 12507 w 23561"/>
                <a:gd name="connsiteY18" fmla="*/ 3540 h 26691"/>
                <a:gd name="connsiteX19" fmla="*/ 6900 w 23561"/>
                <a:gd name="connsiteY19" fmla="*/ 5511 h 26691"/>
                <a:gd name="connsiteX20" fmla="*/ 4494 w 23561"/>
                <a:gd name="connsiteY20" fmla="*/ 11081 h 26691"/>
                <a:gd name="connsiteX21" fmla="*/ 19385 w 23561"/>
                <a:gd name="connsiteY21" fmla="*/ 11051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561" h="26691">
                  <a:moveTo>
                    <a:pt x="23562" y="12277"/>
                  </a:moveTo>
                  <a:lnTo>
                    <a:pt x="23562" y="14327"/>
                  </a:lnTo>
                  <a:lnTo>
                    <a:pt x="4358" y="14327"/>
                  </a:lnTo>
                  <a:cubicBezTo>
                    <a:pt x="4539" y="17200"/>
                    <a:pt x="5402" y="19387"/>
                    <a:pt x="6946" y="20906"/>
                  </a:cubicBezTo>
                  <a:cubicBezTo>
                    <a:pt x="8504" y="22407"/>
                    <a:pt x="10668" y="23152"/>
                    <a:pt x="13438" y="23152"/>
                  </a:cubicBezTo>
                  <a:cubicBezTo>
                    <a:pt x="15041" y="23152"/>
                    <a:pt x="16593" y="22956"/>
                    <a:pt x="18091" y="22564"/>
                  </a:cubicBezTo>
                  <a:cubicBezTo>
                    <a:pt x="19604" y="22171"/>
                    <a:pt x="21103" y="21583"/>
                    <a:pt x="22585" y="20789"/>
                  </a:cubicBezTo>
                  <a:lnTo>
                    <a:pt x="22585" y="24741"/>
                  </a:lnTo>
                  <a:cubicBezTo>
                    <a:pt x="21088" y="25378"/>
                    <a:pt x="19551" y="25858"/>
                    <a:pt x="17977" y="26192"/>
                  </a:cubicBezTo>
                  <a:cubicBezTo>
                    <a:pt x="16404" y="26525"/>
                    <a:pt x="14807" y="26692"/>
                    <a:pt x="13188" y="26692"/>
                  </a:cubicBezTo>
                  <a:cubicBezTo>
                    <a:pt x="9132" y="26692"/>
                    <a:pt x="5917" y="25515"/>
                    <a:pt x="3541" y="23152"/>
                  </a:cubicBezTo>
                  <a:cubicBezTo>
                    <a:pt x="1181" y="20789"/>
                    <a:pt x="0" y="17602"/>
                    <a:pt x="0" y="13571"/>
                  </a:cubicBezTo>
                  <a:cubicBezTo>
                    <a:pt x="0" y="9414"/>
                    <a:pt x="1120" y="6119"/>
                    <a:pt x="3360" y="3677"/>
                  </a:cubicBezTo>
                  <a:cubicBezTo>
                    <a:pt x="5614" y="1226"/>
                    <a:pt x="8648" y="0"/>
                    <a:pt x="12461" y="0"/>
                  </a:cubicBezTo>
                  <a:cubicBezTo>
                    <a:pt x="15882" y="0"/>
                    <a:pt x="18583" y="1108"/>
                    <a:pt x="20565" y="3314"/>
                  </a:cubicBezTo>
                  <a:cubicBezTo>
                    <a:pt x="22563" y="5511"/>
                    <a:pt x="23562" y="8502"/>
                    <a:pt x="23562" y="12277"/>
                  </a:cubicBezTo>
                  <a:moveTo>
                    <a:pt x="19385" y="11051"/>
                  </a:moveTo>
                  <a:cubicBezTo>
                    <a:pt x="19354" y="8767"/>
                    <a:pt x="18712" y="6943"/>
                    <a:pt x="17456" y="5580"/>
                  </a:cubicBezTo>
                  <a:cubicBezTo>
                    <a:pt x="16215" y="4217"/>
                    <a:pt x="14565" y="3540"/>
                    <a:pt x="12507" y="3540"/>
                  </a:cubicBezTo>
                  <a:cubicBezTo>
                    <a:pt x="10177" y="3540"/>
                    <a:pt x="8308" y="4197"/>
                    <a:pt x="6900" y="5511"/>
                  </a:cubicBezTo>
                  <a:cubicBezTo>
                    <a:pt x="5508" y="6835"/>
                    <a:pt x="4706" y="8688"/>
                    <a:pt x="4494" y="11081"/>
                  </a:cubicBezTo>
                  <a:lnTo>
                    <a:pt x="19385" y="1105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A90E853-6015-D94A-46DF-CE4F2D3DE34C}"/>
                </a:ext>
              </a:extLst>
            </p:cNvPr>
            <p:cNvSpPr/>
            <p:nvPr/>
          </p:nvSpPr>
          <p:spPr>
            <a:xfrm>
              <a:off x="3268439" y="4885252"/>
              <a:ext cx="15866" cy="32644"/>
            </a:xfrm>
            <a:custGeom>
              <a:avLst/>
              <a:gdLst>
                <a:gd name="connsiteX0" fmla="*/ 7263 w 15866"/>
                <a:gd name="connsiteY0" fmla="*/ 0 h 32644"/>
                <a:gd name="connsiteX1" fmla="*/ 7263 w 15866"/>
                <a:gd name="connsiteY1" fmla="*/ 7217 h 32644"/>
                <a:gd name="connsiteX2" fmla="*/ 15866 w 15866"/>
                <a:gd name="connsiteY2" fmla="*/ 7217 h 32644"/>
                <a:gd name="connsiteX3" fmla="*/ 15866 w 15866"/>
                <a:gd name="connsiteY3" fmla="*/ 10463 h 32644"/>
                <a:gd name="connsiteX4" fmla="*/ 7263 w 15866"/>
                <a:gd name="connsiteY4" fmla="*/ 10463 h 32644"/>
                <a:gd name="connsiteX5" fmla="*/ 7263 w 15866"/>
                <a:gd name="connsiteY5" fmla="*/ 24270 h 32644"/>
                <a:gd name="connsiteX6" fmla="*/ 8104 w 15866"/>
                <a:gd name="connsiteY6" fmla="*/ 28261 h 32644"/>
                <a:gd name="connsiteX7" fmla="*/ 11577 w 15866"/>
                <a:gd name="connsiteY7" fmla="*/ 29153 h 32644"/>
                <a:gd name="connsiteX8" fmla="*/ 15866 w 15866"/>
                <a:gd name="connsiteY8" fmla="*/ 29153 h 32644"/>
                <a:gd name="connsiteX9" fmla="*/ 15866 w 15866"/>
                <a:gd name="connsiteY9" fmla="*/ 32644 h 32644"/>
                <a:gd name="connsiteX10" fmla="*/ 11577 w 15866"/>
                <a:gd name="connsiteY10" fmla="*/ 32644 h 32644"/>
                <a:gd name="connsiteX11" fmla="*/ 4903 w 15866"/>
                <a:gd name="connsiteY11" fmla="*/ 30850 h 32644"/>
                <a:gd name="connsiteX12" fmla="*/ 3064 w 15866"/>
                <a:gd name="connsiteY12" fmla="*/ 24270 h 32644"/>
                <a:gd name="connsiteX13" fmla="*/ 3064 w 15866"/>
                <a:gd name="connsiteY13" fmla="*/ 10463 h 32644"/>
                <a:gd name="connsiteX14" fmla="*/ 0 w 15866"/>
                <a:gd name="connsiteY14" fmla="*/ 10463 h 32644"/>
                <a:gd name="connsiteX15" fmla="*/ 0 w 15866"/>
                <a:gd name="connsiteY15" fmla="*/ 7217 h 32644"/>
                <a:gd name="connsiteX16" fmla="*/ 3064 w 15866"/>
                <a:gd name="connsiteY16" fmla="*/ 7217 h 32644"/>
                <a:gd name="connsiteX17" fmla="*/ 3064 w 15866"/>
                <a:gd name="connsiteY17" fmla="*/ 0 h 32644"/>
                <a:gd name="connsiteX18" fmla="*/ 7263 w 15866"/>
                <a:gd name="connsiteY18" fmla="*/ 0 h 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6" h="32644">
                  <a:moveTo>
                    <a:pt x="7263" y="0"/>
                  </a:moveTo>
                  <a:lnTo>
                    <a:pt x="7263" y="7217"/>
                  </a:lnTo>
                  <a:lnTo>
                    <a:pt x="15866" y="7217"/>
                  </a:lnTo>
                  <a:lnTo>
                    <a:pt x="15866" y="10463"/>
                  </a:lnTo>
                  <a:lnTo>
                    <a:pt x="7263" y="10463"/>
                  </a:lnTo>
                  <a:lnTo>
                    <a:pt x="7263" y="24270"/>
                  </a:lnTo>
                  <a:cubicBezTo>
                    <a:pt x="7263" y="26339"/>
                    <a:pt x="7544" y="27673"/>
                    <a:pt x="8104" y="28261"/>
                  </a:cubicBezTo>
                  <a:cubicBezTo>
                    <a:pt x="8678" y="28859"/>
                    <a:pt x="9836" y="29153"/>
                    <a:pt x="11577" y="29153"/>
                  </a:cubicBezTo>
                  <a:lnTo>
                    <a:pt x="15866" y="29153"/>
                  </a:lnTo>
                  <a:lnTo>
                    <a:pt x="15866" y="32644"/>
                  </a:lnTo>
                  <a:lnTo>
                    <a:pt x="11577" y="32644"/>
                  </a:lnTo>
                  <a:cubicBezTo>
                    <a:pt x="8354" y="32644"/>
                    <a:pt x="6129" y="32046"/>
                    <a:pt x="4903" y="30850"/>
                  </a:cubicBezTo>
                  <a:cubicBezTo>
                    <a:pt x="3677" y="29644"/>
                    <a:pt x="3064" y="27447"/>
                    <a:pt x="3064" y="24270"/>
                  </a:cubicBezTo>
                  <a:lnTo>
                    <a:pt x="3064" y="10463"/>
                  </a:lnTo>
                  <a:lnTo>
                    <a:pt x="0" y="10463"/>
                  </a:lnTo>
                  <a:lnTo>
                    <a:pt x="0" y="7217"/>
                  </a:lnTo>
                  <a:lnTo>
                    <a:pt x="3064" y="7217"/>
                  </a:lnTo>
                  <a:lnTo>
                    <a:pt x="3064" y="0"/>
                  </a:lnTo>
                  <a:lnTo>
                    <a:pt x="7263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B90CF49-64D3-3FB3-55C7-5C675A7F6D53}"/>
                </a:ext>
              </a:extLst>
            </p:cNvPr>
            <p:cNvSpPr/>
            <p:nvPr/>
          </p:nvSpPr>
          <p:spPr>
            <a:xfrm>
              <a:off x="3389749" y="4882575"/>
              <a:ext cx="21291" cy="35321"/>
            </a:xfrm>
            <a:custGeom>
              <a:avLst/>
              <a:gdLst>
                <a:gd name="connsiteX0" fmla="*/ 21292 w 21291"/>
                <a:gd name="connsiteY0" fmla="*/ 19975 h 35321"/>
                <a:gd name="connsiteX1" fmla="*/ 21292 w 21291"/>
                <a:gd name="connsiteY1" fmla="*/ 35321 h 35321"/>
                <a:gd name="connsiteX2" fmla="*/ 17115 w 21291"/>
                <a:gd name="connsiteY2" fmla="*/ 35321 h 35321"/>
                <a:gd name="connsiteX3" fmla="*/ 17115 w 21291"/>
                <a:gd name="connsiteY3" fmla="*/ 20112 h 35321"/>
                <a:gd name="connsiteX4" fmla="*/ 15708 w 21291"/>
                <a:gd name="connsiteY4" fmla="*/ 14709 h 35321"/>
                <a:gd name="connsiteX5" fmla="*/ 11486 w 21291"/>
                <a:gd name="connsiteY5" fmla="*/ 12914 h 35321"/>
                <a:gd name="connsiteX6" fmla="*/ 6151 w 21291"/>
                <a:gd name="connsiteY6" fmla="*/ 15072 h 35321"/>
                <a:gd name="connsiteX7" fmla="*/ 4200 w 21291"/>
                <a:gd name="connsiteY7" fmla="*/ 20955 h 35321"/>
                <a:gd name="connsiteX8" fmla="*/ 4200 w 21291"/>
                <a:gd name="connsiteY8" fmla="*/ 35321 h 35321"/>
                <a:gd name="connsiteX9" fmla="*/ 0 w 21291"/>
                <a:gd name="connsiteY9" fmla="*/ 35321 h 35321"/>
                <a:gd name="connsiteX10" fmla="*/ 0 w 21291"/>
                <a:gd name="connsiteY10" fmla="*/ 0 h 35321"/>
                <a:gd name="connsiteX11" fmla="*/ 4200 w 21291"/>
                <a:gd name="connsiteY11" fmla="*/ 0 h 35321"/>
                <a:gd name="connsiteX12" fmla="*/ 4200 w 21291"/>
                <a:gd name="connsiteY12" fmla="*/ 13846 h 35321"/>
                <a:gd name="connsiteX13" fmla="*/ 7718 w 21291"/>
                <a:gd name="connsiteY13" fmla="*/ 10424 h 35321"/>
                <a:gd name="connsiteX14" fmla="*/ 12416 w 21291"/>
                <a:gd name="connsiteY14" fmla="*/ 9286 h 35321"/>
                <a:gd name="connsiteX15" fmla="*/ 19045 w 21291"/>
                <a:gd name="connsiteY15" fmla="*/ 12012 h 35321"/>
                <a:gd name="connsiteX16" fmla="*/ 21292 w 21291"/>
                <a:gd name="connsiteY16" fmla="*/ 19975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91" h="35321">
                  <a:moveTo>
                    <a:pt x="21292" y="19975"/>
                  </a:moveTo>
                  <a:lnTo>
                    <a:pt x="21292" y="35321"/>
                  </a:lnTo>
                  <a:lnTo>
                    <a:pt x="17115" y="35321"/>
                  </a:lnTo>
                  <a:lnTo>
                    <a:pt x="17115" y="20112"/>
                  </a:lnTo>
                  <a:cubicBezTo>
                    <a:pt x="17115" y="17710"/>
                    <a:pt x="16647" y="15905"/>
                    <a:pt x="15708" y="14709"/>
                  </a:cubicBezTo>
                  <a:cubicBezTo>
                    <a:pt x="14770" y="13513"/>
                    <a:pt x="13363" y="12914"/>
                    <a:pt x="11486" y="12914"/>
                  </a:cubicBezTo>
                  <a:cubicBezTo>
                    <a:pt x="9231" y="12914"/>
                    <a:pt x="7453" y="13630"/>
                    <a:pt x="6151" y="15072"/>
                  </a:cubicBezTo>
                  <a:cubicBezTo>
                    <a:pt x="4850" y="16513"/>
                    <a:pt x="4200" y="18475"/>
                    <a:pt x="4200" y="20955"/>
                  </a:cubicBezTo>
                  <a:lnTo>
                    <a:pt x="4200" y="35321"/>
                  </a:lnTo>
                  <a:lnTo>
                    <a:pt x="0" y="35321"/>
                  </a:lnTo>
                  <a:lnTo>
                    <a:pt x="0" y="0"/>
                  </a:lnTo>
                  <a:lnTo>
                    <a:pt x="4200" y="0"/>
                  </a:lnTo>
                  <a:lnTo>
                    <a:pt x="4200" y="13846"/>
                  </a:lnTo>
                  <a:cubicBezTo>
                    <a:pt x="5199" y="12316"/>
                    <a:pt x="6372" y="11179"/>
                    <a:pt x="7718" y="10424"/>
                  </a:cubicBezTo>
                  <a:cubicBezTo>
                    <a:pt x="9080" y="9669"/>
                    <a:pt x="10646" y="9286"/>
                    <a:pt x="12416" y="9286"/>
                  </a:cubicBezTo>
                  <a:cubicBezTo>
                    <a:pt x="15338" y="9286"/>
                    <a:pt x="17547" y="10198"/>
                    <a:pt x="19045" y="12012"/>
                  </a:cubicBezTo>
                  <a:cubicBezTo>
                    <a:pt x="20543" y="13807"/>
                    <a:pt x="21292" y="16464"/>
                    <a:pt x="21292" y="19975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7282079-1BC0-A24F-57B3-176E29E3D050}"/>
                </a:ext>
              </a:extLst>
            </p:cNvPr>
            <p:cNvSpPr/>
            <p:nvPr/>
          </p:nvSpPr>
          <p:spPr>
            <a:xfrm>
              <a:off x="3513681" y="4891861"/>
              <a:ext cx="21473" cy="26691"/>
            </a:xfrm>
            <a:custGeom>
              <a:avLst/>
              <a:gdLst>
                <a:gd name="connsiteX0" fmla="*/ 13143 w 21473"/>
                <a:gd name="connsiteY0" fmla="*/ 13258 h 26691"/>
                <a:gd name="connsiteX1" fmla="*/ 6129 w 21473"/>
                <a:gd name="connsiteY1" fmla="*/ 14415 h 26691"/>
                <a:gd name="connsiteX2" fmla="*/ 4177 w 21473"/>
                <a:gd name="connsiteY2" fmla="*/ 18367 h 26691"/>
                <a:gd name="connsiteX3" fmla="*/ 5630 w 21473"/>
                <a:gd name="connsiteY3" fmla="*/ 21907 h 26691"/>
                <a:gd name="connsiteX4" fmla="*/ 9625 w 21473"/>
                <a:gd name="connsiteY4" fmla="*/ 23201 h 26691"/>
                <a:gd name="connsiteX5" fmla="*/ 15186 w 21473"/>
                <a:gd name="connsiteY5" fmla="*/ 20749 h 26691"/>
                <a:gd name="connsiteX6" fmla="*/ 17297 w 21473"/>
                <a:gd name="connsiteY6" fmla="*/ 14189 h 26691"/>
                <a:gd name="connsiteX7" fmla="*/ 17297 w 21473"/>
                <a:gd name="connsiteY7" fmla="*/ 13258 h 26691"/>
                <a:gd name="connsiteX8" fmla="*/ 13143 w 21473"/>
                <a:gd name="connsiteY8" fmla="*/ 13258 h 26691"/>
                <a:gd name="connsiteX9" fmla="*/ 21473 w 21473"/>
                <a:gd name="connsiteY9" fmla="*/ 11532 h 26691"/>
                <a:gd name="connsiteX10" fmla="*/ 21473 w 21473"/>
                <a:gd name="connsiteY10" fmla="*/ 26035 h 26691"/>
                <a:gd name="connsiteX11" fmla="*/ 17297 w 21473"/>
                <a:gd name="connsiteY11" fmla="*/ 26035 h 26691"/>
                <a:gd name="connsiteX12" fmla="*/ 17297 w 21473"/>
                <a:gd name="connsiteY12" fmla="*/ 22171 h 26691"/>
                <a:gd name="connsiteX13" fmla="*/ 13733 w 21473"/>
                <a:gd name="connsiteY13" fmla="*/ 25604 h 26691"/>
                <a:gd name="connsiteX14" fmla="*/ 8513 w 21473"/>
                <a:gd name="connsiteY14" fmla="*/ 26692 h 26691"/>
                <a:gd name="connsiteX15" fmla="*/ 2293 w 21473"/>
                <a:gd name="connsiteY15" fmla="*/ 24515 h 26691"/>
                <a:gd name="connsiteX16" fmla="*/ 0 w 21473"/>
                <a:gd name="connsiteY16" fmla="*/ 18631 h 26691"/>
                <a:gd name="connsiteX17" fmla="*/ 2860 w 21473"/>
                <a:gd name="connsiteY17" fmla="*/ 12169 h 26691"/>
                <a:gd name="connsiteX18" fmla="*/ 11441 w 21473"/>
                <a:gd name="connsiteY18" fmla="*/ 9982 h 26691"/>
                <a:gd name="connsiteX19" fmla="*/ 17297 w 21473"/>
                <a:gd name="connsiteY19" fmla="*/ 9982 h 26691"/>
                <a:gd name="connsiteX20" fmla="*/ 17297 w 21473"/>
                <a:gd name="connsiteY20" fmla="*/ 9580 h 26691"/>
                <a:gd name="connsiteX21" fmla="*/ 15391 w 21473"/>
                <a:gd name="connsiteY21" fmla="*/ 5129 h 26691"/>
                <a:gd name="connsiteX22" fmla="*/ 10079 w 21473"/>
                <a:gd name="connsiteY22" fmla="*/ 3540 h 26691"/>
                <a:gd name="connsiteX23" fmla="*/ 5834 w 21473"/>
                <a:gd name="connsiteY23" fmla="*/ 4060 h 26691"/>
                <a:gd name="connsiteX24" fmla="*/ 1861 w 21473"/>
                <a:gd name="connsiteY24" fmla="*/ 5629 h 26691"/>
                <a:gd name="connsiteX25" fmla="*/ 1861 w 21473"/>
                <a:gd name="connsiteY25" fmla="*/ 1765 h 26691"/>
                <a:gd name="connsiteX26" fmla="*/ 6310 w 21473"/>
                <a:gd name="connsiteY26" fmla="*/ 451 h 26691"/>
                <a:gd name="connsiteX27" fmla="*/ 10510 w 21473"/>
                <a:gd name="connsiteY27" fmla="*/ 0 h 26691"/>
                <a:gd name="connsiteX28" fmla="*/ 18750 w 21473"/>
                <a:gd name="connsiteY28" fmla="*/ 2863 h 26691"/>
                <a:gd name="connsiteX29" fmla="*/ 21473 w 21473"/>
                <a:gd name="connsiteY29" fmla="*/ 1153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73" h="26691">
                  <a:moveTo>
                    <a:pt x="13143" y="13258"/>
                  </a:moveTo>
                  <a:cubicBezTo>
                    <a:pt x="9769" y="13258"/>
                    <a:pt x="7430" y="13640"/>
                    <a:pt x="6129" y="14415"/>
                  </a:cubicBezTo>
                  <a:cubicBezTo>
                    <a:pt x="4827" y="15190"/>
                    <a:pt x="4177" y="16503"/>
                    <a:pt x="4177" y="18367"/>
                  </a:cubicBezTo>
                  <a:cubicBezTo>
                    <a:pt x="4177" y="19847"/>
                    <a:pt x="4662" y="21024"/>
                    <a:pt x="5630" y="21907"/>
                  </a:cubicBezTo>
                  <a:cubicBezTo>
                    <a:pt x="6613" y="22770"/>
                    <a:pt x="7945" y="23201"/>
                    <a:pt x="9625" y="23201"/>
                  </a:cubicBezTo>
                  <a:cubicBezTo>
                    <a:pt x="11940" y="23201"/>
                    <a:pt x="13794" y="22387"/>
                    <a:pt x="15186" y="20749"/>
                  </a:cubicBezTo>
                  <a:cubicBezTo>
                    <a:pt x="16593" y="19092"/>
                    <a:pt x="17297" y="16906"/>
                    <a:pt x="17297" y="14189"/>
                  </a:cubicBezTo>
                  <a:lnTo>
                    <a:pt x="17297" y="13258"/>
                  </a:lnTo>
                  <a:lnTo>
                    <a:pt x="13143" y="13258"/>
                  </a:lnTo>
                  <a:moveTo>
                    <a:pt x="21473" y="11532"/>
                  </a:moveTo>
                  <a:lnTo>
                    <a:pt x="21473" y="26035"/>
                  </a:lnTo>
                  <a:lnTo>
                    <a:pt x="17297" y="26035"/>
                  </a:lnTo>
                  <a:lnTo>
                    <a:pt x="17297" y="22171"/>
                  </a:lnTo>
                  <a:cubicBezTo>
                    <a:pt x="16344" y="23721"/>
                    <a:pt x="15156" y="24868"/>
                    <a:pt x="13733" y="25604"/>
                  </a:cubicBezTo>
                  <a:cubicBezTo>
                    <a:pt x="12310" y="26329"/>
                    <a:pt x="10571" y="26692"/>
                    <a:pt x="8513" y="26692"/>
                  </a:cubicBezTo>
                  <a:cubicBezTo>
                    <a:pt x="5909" y="26692"/>
                    <a:pt x="3836" y="25966"/>
                    <a:pt x="2293" y="24515"/>
                  </a:cubicBezTo>
                  <a:cubicBezTo>
                    <a:pt x="764" y="23044"/>
                    <a:pt x="0" y="21083"/>
                    <a:pt x="0" y="18631"/>
                  </a:cubicBezTo>
                  <a:cubicBezTo>
                    <a:pt x="0" y="15778"/>
                    <a:pt x="953" y="13621"/>
                    <a:pt x="2860" y="12169"/>
                  </a:cubicBezTo>
                  <a:cubicBezTo>
                    <a:pt x="4782" y="10708"/>
                    <a:pt x="7643" y="9982"/>
                    <a:pt x="11441" y="9982"/>
                  </a:cubicBezTo>
                  <a:lnTo>
                    <a:pt x="17297" y="9982"/>
                  </a:lnTo>
                  <a:lnTo>
                    <a:pt x="17297" y="9580"/>
                  </a:lnTo>
                  <a:cubicBezTo>
                    <a:pt x="17297" y="7658"/>
                    <a:pt x="16661" y="6178"/>
                    <a:pt x="15391" y="5129"/>
                  </a:cubicBezTo>
                  <a:cubicBezTo>
                    <a:pt x="14134" y="4070"/>
                    <a:pt x="12363" y="3540"/>
                    <a:pt x="10079" y="3540"/>
                  </a:cubicBezTo>
                  <a:cubicBezTo>
                    <a:pt x="8626" y="3540"/>
                    <a:pt x="7211" y="3716"/>
                    <a:pt x="5834" y="4060"/>
                  </a:cubicBezTo>
                  <a:cubicBezTo>
                    <a:pt x="4457" y="4403"/>
                    <a:pt x="3133" y="4932"/>
                    <a:pt x="1861" y="5629"/>
                  </a:cubicBezTo>
                  <a:lnTo>
                    <a:pt x="1861" y="1765"/>
                  </a:lnTo>
                  <a:cubicBezTo>
                    <a:pt x="3390" y="1177"/>
                    <a:pt x="4873" y="735"/>
                    <a:pt x="6310" y="451"/>
                  </a:cubicBezTo>
                  <a:cubicBezTo>
                    <a:pt x="7749" y="147"/>
                    <a:pt x="9148" y="0"/>
                    <a:pt x="10510" y="0"/>
                  </a:cubicBezTo>
                  <a:cubicBezTo>
                    <a:pt x="14187" y="0"/>
                    <a:pt x="16934" y="951"/>
                    <a:pt x="18750" y="2863"/>
                  </a:cubicBezTo>
                  <a:cubicBezTo>
                    <a:pt x="20565" y="4766"/>
                    <a:pt x="21473" y="7658"/>
                    <a:pt x="21473" y="115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ED9AA62-396D-A18D-2A9D-E8560C7D738A}"/>
                </a:ext>
              </a:extLst>
            </p:cNvPr>
            <p:cNvSpPr/>
            <p:nvPr/>
          </p:nvSpPr>
          <p:spPr>
            <a:xfrm>
              <a:off x="3636776" y="4891861"/>
              <a:ext cx="23328" cy="26691"/>
            </a:xfrm>
            <a:custGeom>
              <a:avLst/>
              <a:gdLst>
                <a:gd name="connsiteX0" fmla="*/ 11669 w 23328"/>
                <a:gd name="connsiteY0" fmla="*/ 3540 h 26691"/>
                <a:gd name="connsiteX1" fmla="*/ 6354 w 23328"/>
                <a:gd name="connsiteY1" fmla="*/ 6178 h 26691"/>
                <a:gd name="connsiteX2" fmla="*/ 4403 w 23328"/>
                <a:gd name="connsiteY2" fmla="*/ 13346 h 26691"/>
                <a:gd name="connsiteX3" fmla="*/ 6335 w 23328"/>
                <a:gd name="connsiteY3" fmla="*/ 20544 h 26691"/>
                <a:gd name="connsiteX4" fmla="*/ 11669 w 23328"/>
                <a:gd name="connsiteY4" fmla="*/ 23152 h 26691"/>
                <a:gd name="connsiteX5" fmla="*/ 16955 w 23328"/>
                <a:gd name="connsiteY5" fmla="*/ 20514 h 26691"/>
                <a:gd name="connsiteX6" fmla="*/ 18906 w 23328"/>
                <a:gd name="connsiteY6" fmla="*/ 13346 h 26691"/>
                <a:gd name="connsiteX7" fmla="*/ 16955 w 23328"/>
                <a:gd name="connsiteY7" fmla="*/ 6197 h 26691"/>
                <a:gd name="connsiteX8" fmla="*/ 11669 w 23328"/>
                <a:gd name="connsiteY8" fmla="*/ 3540 h 26691"/>
                <a:gd name="connsiteX9" fmla="*/ 11669 w 23328"/>
                <a:gd name="connsiteY9" fmla="*/ 0 h 26691"/>
                <a:gd name="connsiteX10" fmla="*/ 20220 w 23328"/>
                <a:gd name="connsiteY10" fmla="*/ 3540 h 26691"/>
                <a:gd name="connsiteX11" fmla="*/ 23328 w 23328"/>
                <a:gd name="connsiteY11" fmla="*/ 13346 h 26691"/>
                <a:gd name="connsiteX12" fmla="*/ 20220 w 23328"/>
                <a:gd name="connsiteY12" fmla="*/ 23152 h 26691"/>
                <a:gd name="connsiteX13" fmla="*/ 11669 w 23328"/>
                <a:gd name="connsiteY13" fmla="*/ 26692 h 26691"/>
                <a:gd name="connsiteX14" fmla="*/ 3089 w 23328"/>
                <a:gd name="connsiteY14" fmla="*/ 23152 h 26691"/>
                <a:gd name="connsiteX15" fmla="*/ 0 w 23328"/>
                <a:gd name="connsiteY15" fmla="*/ 13346 h 26691"/>
                <a:gd name="connsiteX16" fmla="*/ 3089 w 23328"/>
                <a:gd name="connsiteY16" fmla="*/ 3540 h 26691"/>
                <a:gd name="connsiteX17" fmla="*/ 11669 w 23328"/>
                <a:gd name="connsiteY17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28" h="26691">
                  <a:moveTo>
                    <a:pt x="11669" y="3540"/>
                  </a:moveTo>
                  <a:cubicBezTo>
                    <a:pt x="9424" y="3540"/>
                    <a:pt x="7658" y="4423"/>
                    <a:pt x="6354" y="6178"/>
                  </a:cubicBezTo>
                  <a:cubicBezTo>
                    <a:pt x="5050" y="7913"/>
                    <a:pt x="4403" y="10306"/>
                    <a:pt x="4403" y="13346"/>
                  </a:cubicBezTo>
                  <a:cubicBezTo>
                    <a:pt x="4403" y="16386"/>
                    <a:pt x="5050" y="18788"/>
                    <a:pt x="6335" y="20544"/>
                  </a:cubicBezTo>
                  <a:cubicBezTo>
                    <a:pt x="7639" y="22279"/>
                    <a:pt x="9414" y="23152"/>
                    <a:pt x="11669" y="23152"/>
                  </a:cubicBezTo>
                  <a:cubicBezTo>
                    <a:pt x="13895" y="23152"/>
                    <a:pt x="15650" y="22269"/>
                    <a:pt x="16955" y="20514"/>
                  </a:cubicBezTo>
                  <a:cubicBezTo>
                    <a:pt x="18259" y="18759"/>
                    <a:pt x="18906" y="16376"/>
                    <a:pt x="18906" y="13346"/>
                  </a:cubicBezTo>
                  <a:cubicBezTo>
                    <a:pt x="18906" y="10335"/>
                    <a:pt x="18259" y="7953"/>
                    <a:pt x="16955" y="6197"/>
                  </a:cubicBezTo>
                  <a:cubicBezTo>
                    <a:pt x="15650" y="4423"/>
                    <a:pt x="13895" y="3540"/>
                    <a:pt x="11669" y="3540"/>
                  </a:cubicBezTo>
                  <a:moveTo>
                    <a:pt x="11669" y="0"/>
                  </a:moveTo>
                  <a:cubicBezTo>
                    <a:pt x="15297" y="0"/>
                    <a:pt x="18151" y="1177"/>
                    <a:pt x="20220" y="3540"/>
                  </a:cubicBezTo>
                  <a:cubicBezTo>
                    <a:pt x="22289" y="5903"/>
                    <a:pt x="23328" y="9169"/>
                    <a:pt x="23328" y="13346"/>
                  </a:cubicBezTo>
                  <a:cubicBezTo>
                    <a:pt x="23328" y="17514"/>
                    <a:pt x="22289" y="20779"/>
                    <a:pt x="20220" y="23152"/>
                  </a:cubicBezTo>
                  <a:cubicBezTo>
                    <a:pt x="18151" y="25515"/>
                    <a:pt x="15297" y="26692"/>
                    <a:pt x="11669" y="26692"/>
                  </a:cubicBezTo>
                  <a:cubicBezTo>
                    <a:pt x="8021" y="26692"/>
                    <a:pt x="5158" y="25515"/>
                    <a:pt x="3089" y="23152"/>
                  </a:cubicBezTo>
                  <a:cubicBezTo>
                    <a:pt x="1030" y="20779"/>
                    <a:pt x="0" y="17514"/>
                    <a:pt x="0" y="13346"/>
                  </a:cubicBezTo>
                  <a:cubicBezTo>
                    <a:pt x="0" y="9169"/>
                    <a:pt x="1030" y="5903"/>
                    <a:pt x="3089" y="3540"/>
                  </a:cubicBezTo>
                  <a:cubicBezTo>
                    <a:pt x="5158" y="1177"/>
                    <a:pt x="8021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75EC7C8-9095-991C-26C3-47ABBCBC490D}"/>
                </a:ext>
              </a:extLst>
            </p:cNvPr>
            <p:cNvSpPr/>
            <p:nvPr/>
          </p:nvSpPr>
          <p:spPr>
            <a:xfrm>
              <a:off x="3761822" y="4891861"/>
              <a:ext cx="21288" cy="26034"/>
            </a:xfrm>
            <a:custGeom>
              <a:avLst/>
              <a:gdLst>
                <a:gd name="connsiteX0" fmla="*/ 21289 w 21288"/>
                <a:gd name="connsiteY0" fmla="*/ 10689 h 26034"/>
                <a:gd name="connsiteX1" fmla="*/ 21289 w 21288"/>
                <a:gd name="connsiteY1" fmla="*/ 26035 h 26034"/>
                <a:gd name="connsiteX2" fmla="*/ 17112 w 21288"/>
                <a:gd name="connsiteY2" fmla="*/ 26035 h 26034"/>
                <a:gd name="connsiteX3" fmla="*/ 17112 w 21288"/>
                <a:gd name="connsiteY3" fmla="*/ 10826 h 26034"/>
                <a:gd name="connsiteX4" fmla="*/ 15699 w 21288"/>
                <a:gd name="connsiteY4" fmla="*/ 5423 h 26034"/>
                <a:gd name="connsiteX5" fmla="*/ 11483 w 21288"/>
                <a:gd name="connsiteY5" fmla="*/ 3628 h 26034"/>
                <a:gd name="connsiteX6" fmla="*/ 6148 w 21288"/>
                <a:gd name="connsiteY6" fmla="*/ 5786 h 26034"/>
                <a:gd name="connsiteX7" fmla="*/ 4197 w 21288"/>
                <a:gd name="connsiteY7" fmla="*/ 11669 h 26034"/>
                <a:gd name="connsiteX8" fmla="*/ 4197 w 21288"/>
                <a:gd name="connsiteY8" fmla="*/ 26035 h 26034"/>
                <a:gd name="connsiteX9" fmla="*/ 0 w 21288"/>
                <a:gd name="connsiteY9" fmla="*/ 26035 h 26034"/>
                <a:gd name="connsiteX10" fmla="*/ 0 w 21288"/>
                <a:gd name="connsiteY10" fmla="*/ 608 h 26034"/>
                <a:gd name="connsiteX11" fmla="*/ 4197 w 21288"/>
                <a:gd name="connsiteY11" fmla="*/ 608 h 26034"/>
                <a:gd name="connsiteX12" fmla="*/ 4197 w 21288"/>
                <a:gd name="connsiteY12" fmla="*/ 4560 h 26034"/>
                <a:gd name="connsiteX13" fmla="*/ 7717 w 21288"/>
                <a:gd name="connsiteY13" fmla="*/ 1137 h 26034"/>
                <a:gd name="connsiteX14" fmla="*/ 12414 w 21288"/>
                <a:gd name="connsiteY14" fmla="*/ 0 h 26034"/>
                <a:gd name="connsiteX15" fmla="*/ 19043 w 21288"/>
                <a:gd name="connsiteY15" fmla="*/ 2726 h 26034"/>
                <a:gd name="connsiteX16" fmla="*/ 21289 w 21288"/>
                <a:gd name="connsiteY16" fmla="*/ 10689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88" h="26034">
                  <a:moveTo>
                    <a:pt x="21289" y="10689"/>
                  </a:moveTo>
                  <a:lnTo>
                    <a:pt x="21289" y="26035"/>
                  </a:lnTo>
                  <a:lnTo>
                    <a:pt x="17112" y="26035"/>
                  </a:lnTo>
                  <a:lnTo>
                    <a:pt x="17112" y="10826"/>
                  </a:lnTo>
                  <a:cubicBezTo>
                    <a:pt x="17112" y="8423"/>
                    <a:pt x="16641" y="6619"/>
                    <a:pt x="15699" y="5423"/>
                  </a:cubicBezTo>
                  <a:cubicBezTo>
                    <a:pt x="14768" y="4226"/>
                    <a:pt x="13356" y="3628"/>
                    <a:pt x="11483" y="3628"/>
                  </a:cubicBezTo>
                  <a:cubicBezTo>
                    <a:pt x="9227" y="3628"/>
                    <a:pt x="7453" y="4344"/>
                    <a:pt x="6148" y="5786"/>
                  </a:cubicBezTo>
                  <a:cubicBezTo>
                    <a:pt x="4844" y="7227"/>
                    <a:pt x="4197" y="918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97" y="3030"/>
                    <a:pt x="6374" y="1892"/>
                    <a:pt x="7717" y="1137"/>
                  </a:cubicBezTo>
                  <a:cubicBezTo>
                    <a:pt x="9080" y="382"/>
                    <a:pt x="10640" y="0"/>
                    <a:pt x="12414" y="0"/>
                  </a:cubicBezTo>
                  <a:cubicBezTo>
                    <a:pt x="15337" y="0"/>
                    <a:pt x="17543" y="912"/>
                    <a:pt x="19043" y="2726"/>
                  </a:cubicBezTo>
                  <a:cubicBezTo>
                    <a:pt x="20544" y="4521"/>
                    <a:pt x="21289" y="7178"/>
                    <a:pt x="21289" y="10689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0AD7707-D6FF-5F93-79A9-8A4A46038EEA}"/>
                </a:ext>
              </a:extLst>
            </p:cNvPr>
            <p:cNvSpPr/>
            <p:nvPr/>
          </p:nvSpPr>
          <p:spPr>
            <a:xfrm>
              <a:off x="3886771" y="4891861"/>
              <a:ext cx="19435" cy="26691"/>
            </a:xfrm>
            <a:custGeom>
              <a:avLst/>
              <a:gdLst>
                <a:gd name="connsiteX0" fmla="*/ 18073 w 19435"/>
                <a:gd name="connsiteY0" fmla="*/ 1363 h 26691"/>
                <a:gd name="connsiteX1" fmla="*/ 18073 w 19435"/>
                <a:gd name="connsiteY1" fmla="*/ 5315 h 26691"/>
                <a:gd name="connsiteX2" fmla="*/ 14395 w 19435"/>
                <a:gd name="connsiteY2" fmla="*/ 3952 h 26691"/>
                <a:gd name="connsiteX3" fmla="*/ 10443 w 19435"/>
                <a:gd name="connsiteY3" fmla="*/ 3491 h 26691"/>
                <a:gd name="connsiteX4" fmla="*/ 5766 w 19435"/>
                <a:gd name="connsiteY4" fmla="*/ 4452 h 26691"/>
                <a:gd name="connsiteX5" fmla="*/ 4226 w 19435"/>
                <a:gd name="connsiteY5" fmla="*/ 7305 h 26691"/>
                <a:gd name="connsiteX6" fmla="*/ 5335 w 19435"/>
                <a:gd name="connsiteY6" fmla="*/ 9600 h 26691"/>
                <a:gd name="connsiteX7" fmla="*/ 9806 w 19435"/>
                <a:gd name="connsiteY7" fmla="*/ 11169 h 26691"/>
                <a:gd name="connsiteX8" fmla="*/ 11238 w 19435"/>
                <a:gd name="connsiteY8" fmla="*/ 11483 h 26691"/>
                <a:gd name="connsiteX9" fmla="*/ 17553 w 19435"/>
                <a:gd name="connsiteY9" fmla="*/ 14189 h 26691"/>
                <a:gd name="connsiteX10" fmla="*/ 19436 w 19435"/>
                <a:gd name="connsiteY10" fmla="*/ 19024 h 26691"/>
                <a:gd name="connsiteX11" fmla="*/ 16621 w 19435"/>
                <a:gd name="connsiteY11" fmla="*/ 24623 h 26691"/>
                <a:gd name="connsiteX12" fmla="*/ 8923 w 19435"/>
                <a:gd name="connsiteY12" fmla="*/ 26692 h 26691"/>
                <a:gd name="connsiteX13" fmla="*/ 4658 w 19435"/>
                <a:gd name="connsiteY13" fmla="*/ 26280 h 26691"/>
                <a:gd name="connsiteX14" fmla="*/ 0 w 19435"/>
                <a:gd name="connsiteY14" fmla="*/ 25103 h 26691"/>
                <a:gd name="connsiteX15" fmla="*/ 0 w 19435"/>
                <a:gd name="connsiteY15" fmla="*/ 20789 h 26691"/>
                <a:gd name="connsiteX16" fmla="*/ 4560 w 19435"/>
                <a:gd name="connsiteY16" fmla="*/ 22603 h 26691"/>
                <a:gd name="connsiteX17" fmla="*/ 9012 w 19435"/>
                <a:gd name="connsiteY17" fmla="*/ 23201 h 26691"/>
                <a:gd name="connsiteX18" fmla="*/ 13552 w 19435"/>
                <a:gd name="connsiteY18" fmla="*/ 22201 h 26691"/>
                <a:gd name="connsiteX19" fmla="*/ 15141 w 19435"/>
                <a:gd name="connsiteY19" fmla="*/ 19337 h 26691"/>
                <a:gd name="connsiteX20" fmla="*/ 13983 w 19435"/>
                <a:gd name="connsiteY20" fmla="*/ 16729 h 26691"/>
                <a:gd name="connsiteX21" fmla="*/ 8973 w 19435"/>
                <a:gd name="connsiteY21" fmla="*/ 14984 h 26691"/>
                <a:gd name="connsiteX22" fmla="*/ 7511 w 19435"/>
                <a:gd name="connsiteY22" fmla="*/ 14640 h 26691"/>
                <a:gd name="connsiteX23" fmla="*/ 1912 w 19435"/>
                <a:gd name="connsiteY23" fmla="*/ 12140 h 26691"/>
                <a:gd name="connsiteX24" fmla="*/ 186 w 19435"/>
                <a:gd name="connsiteY24" fmla="*/ 7492 h 26691"/>
                <a:gd name="connsiteX25" fmla="*/ 2726 w 19435"/>
                <a:gd name="connsiteY25" fmla="*/ 1951 h 26691"/>
                <a:gd name="connsiteX26" fmla="*/ 9943 w 19435"/>
                <a:gd name="connsiteY26" fmla="*/ 0 h 26691"/>
                <a:gd name="connsiteX27" fmla="*/ 14297 w 19435"/>
                <a:gd name="connsiteY27" fmla="*/ 343 h 26691"/>
                <a:gd name="connsiteX28" fmla="*/ 18073 w 19435"/>
                <a:gd name="connsiteY28" fmla="*/ 1363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435" h="26691">
                  <a:moveTo>
                    <a:pt x="18073" y="1363"/>
                  </a:moveTo>
                  <a:lnTo>
                    <a:pt x="18073" y="5315"/>
                  </a:lnTo>
                  <a:cubicBezTo>
                    <a:pt x="16886" y="4707"/>
                    <a:pt x="15660" y="4256"/>
                    <a:pt x="14395" y="3952"/>
                  </a:cubicBezTo>
                  <a:cubicBezTo>
                    <a:pt x="13120" y="3648"/>
                    <a:pt x="11806" y="3491"/>
                    <a:pt x="10443" y="3491"/>
                  </a:cubicBezTo>
                  <a:cubicBezTo>
                    <a:pt x="8374" y="3491"/>
                    <a:pt x="6815" y="3815"/>
                    <a:pt x="5766" y="4452"/>
                  </a:cubicBezTo>
                  <a:cubicBezTo>
                    <a:pt x="4736" y="5089"/>
                    <a:pt x="4226" y="6040"/>
                    <a:pt x="4226" y="7305"/>
                  </a:cubicBezTo>
                  <a:cubicBezTo>
                    <a:pt x="4226" y="8276"/>
                    <a:pt x="4599" y="9041"/>
                    <a:pt x="5335" y="9600"/>
                  </a:cubicBezTo>
                  <a:cubicBezTo>
                    <a:pt x="6080" y="10139"/>
                    <a:pt x="7570" y="10669"/>
                    <a:pt x="9806" y="11169"/>
                  </a:cubicBezTo>
                  <a:lnTo>
                    <a:pt x="11238" y="11483"/>
                  </a:lnTo>
                  <a:cubicBezTo>
                    <a:pt x="14209" y="12120"/>
                    <a:pt x="16307" y="13022"/>
                    <a:pt x="17553" y="14189"/>
                  </a:cubicBezTo>
                  <a:cubicBezTo>
                    <a:pt x="18808" y="15337"/>
                    <a:pt x="19436" y="16955"/>
                    <a:pt x="19436" y="19024"/>
                  </a:cubicBezTo>
                  <a:cubicBezTo>
                    <a:pt x="19436" y="21387"/>
                    <a:pt x="18494" y="23250"/>
                    <a:pt x="16621" y="24623"/>
                  </a:cubicBezTo>
                  <a:cubicBezTo>
                    <a:pt x="14758" y="26006"/>
                    <a:pt x="12189" y="26692"/>
                    <a:pt x="8923" y="26692"/>
                  </a:cubicBezTo>
                  <a:cubicBezTo>
                    <a:pt x="7560" y="26692"/>
                    <a:pt x="6139" y="26555"/>
                    <a:pt x="4658" y="26280"/>
                  </a:cubicBezTo>
                  <a:cubicBezTo>
                    <a:pt x="3187" y="26025"/>
                    <a:pt x="1638" y="25633"/>
                    <a:pt x="0" y="25103"/>
                  </a:cubicBezTo>
                  <a:lnTo>
                    <a:pt x="0" y="20789"/>
                  </a:lnTo>
                  <a:cubicBezTo>
                    <a:pt x="1540" y="21593"/>
                    <a:pt x="3059" y="22201"/>
                    <a:pt x="4560" y="22603"/>
                  </a:cubicBezTo>
                  <a:cubicBezTo>
                    <a:pt x="6060" y="23005"/>
                    <a:pt x="7551" y="23201"/>
                    <a:pt x="9012" y="23201"/>
                  </a:cubicBezTo>
                  <a:cubicBezTo>
                    <a:pt x="10983" y="23201"/>
                    <a:pt x="12493" y="22868"/>
                    <a:pt x="13552" y="22201"/>
                  </a:cubicBezTo>
                  <a:cubicBezTo>
                    <a:pt x="14611" y="21524"/>
                    <a:pt x="15141" y="20563"/>
                    <a:pt x="15141" y="19337"/>
                  </a:cubicBezTo>
                  <a:cubicBezTo>
                    <a:pt x="15141" y="18210"/>
                    <a:pt x="14758" y="17337"/>
                    <a:pt x="13983" y="16729"/>
                  </a:cubicBezTo>
                  <a:cubicBezTo>
                    <a:pt x="13228" y="16121"/>
                    <a:pt x="11552" y="15543"/>
                    <a:pt x="8973" y="14984"/>
                  </a:cubicBezTo>
                  <a:lnTo>
                    <a:pt x="7511" y="14640"/>
                  </a:lnTo>
                  <a:cubicBezTo>
                    <a:pt x="4932" y="14101"/>
                    <a:pt x="3059" y="13268"/>
                    <a:pt x="1912" y="12140"/>
                  </a:cubicBezTo>
                  <a:cubicBezTo>
                    <a:pt x="765" y="11012"/>
                    <a:pt x="186" y="9463"/>
                    <a:pt x="186" y="7492"/>
                  </a:cubicBezTo>
                  <a:cubicBezTo>
                    <a:pt x="186" y="5099"/>
                    <a:pt x="1030" y="3256"/>
                    <a:pt x="2726" y="1951"/>
                  </a:cubicBezTo>
                  <a:cubicBezTo>
                    <a:pt x="4423" y="647"/>
                    <a:pt x="6825" y="0"/>
                    <a:pt x="9943" y="0"/>
                  </a:cubicBezTo>
                  <a:cubicBezTo>
                    <a:pt x="11483" y="0"/>
                    <a:pt x="12934" y="118"/>
                    <a:pt x="14297" y="343"/>
                  </a:cubicBezTo>
                  <a:cubicBezTo>
                    <a:pt x="15660" y="569"/>
                    <a:pt x="16925" y="902"/>
                    <a:pt x="18073" y="1363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7BFF613-55FB-4B95-45DC-BC6BDD36275D}"/>
                </a:ext>
              </a:extLst>
            </p:cNvPr>
            <p:cNvSpPr/>
            <p:nvPr/>
          </p:nvSpPr>
          <p:spPr>
            <a:xfrm>
              <a:off x="4018426" y="4882575"/>
              <a:ext cx="4177" cy="35321"/>
            </a:xfrm>
            <a:custGeom>
              <a:avLst/>
              <a:gdLst>
                <a:gd name="connsiteX0" fmla="*/ 0 w 4177"/>
                <a:gd name="connsiteY0" fmla="*/ 9894 h 35321"/>
                <a:gd name="connsiteX1" fmla="*/ 4177 w 4177"/>
                <a:gd name="connsiteY1" fmla="*/ 9894 h 35321"/>
                <a:gd name="connsiteX2" fmla="*/ 4177 w 4177"/>
                <a:gd name="connsiteY2" fmla="*/ 35321 h 35321"/>
                <a:gd name="connsiteX3" fmla="*/ 0 w 4177"/>
                <a:gd name="connsiteY3" fmla="*/ 35321 h 35321"/>
                <a:gd name="connsiteX4" fmla="*/ 0 w 4177"/>
                <a:gd name="connsiteY4" fmla="*/ 9894 h 35321"/>
                <a:gd name="connsiteX5" fmla="*/ 0 w 4177"/>
                <a:gd name="connsiteY5" fmla="*/ 0 h 35321"/>
                <a:gd name="connsiteX6" fmla="*/ 4177 w 4177"/>
                <a:gd name="connsiteY6" fmla="*/ 0 h 35321"/>
                <a:gd name="connsiteX7" fmla="*/ 4177 w 4177"/>
                <a:gd name="connsiteY7" fmla="*/ 5295 h 35321"/>
                <a:gd name="connsiteX8" fmla="*/ 0 w 4177"/>
                <a:gd name="connsiteY8" fmla="*/ 5295 h 35321"/>
                <a:gd name="connsiteX9" fmla="*/ 0 w 4177"/>
                <a:gd name="connsiteY9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77" h="35321">
                  <a:moveTo>
                    <a:pt x="0" y="9894"/>
                  </a:moveTo>
                  <a:lnTo>
                    <a:pt x="4177" y="9894"/>
                  </a:lnTo>
                  <a:lnTo>
                    <a:pt x="4177" y="35321"/>
                  </a:lnTo>
                  <a:lnTo>
                    <a:pt x="0" y="35321"/>
                  </a:lnTo>
                  <a:lnTo>
                    <a:pt x="0" y="9894"/>
                  </a:lnTo>
                  <a:moveTo>
                    <a:pt x="0" y="0"/>
                  </a:moveTo>
                  <a:lnTo>
                    <a:pt x="4177" y="0"/>
                  </a:lnTo>
                  <a:lnTo>
                    <a:pt x="4177" y="5295"/>
                  </a:lnTo>
                  <a:lnTo>
                    <a:pt x="0" y="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EE57E49-EA23-378B-A89A-29DD56AE8987}"/>
                </a:ext>
              </a:extLst>
            </p:cNvPr>
            <p:cNvSpPr/>
            <p:nvPr/>
          </p:nvSpPr>
          <p:spPr>
            <a:xfrm>
              <a:off x="4137089" y="4891861"/>
              <a:ext cx="14885" cy="26034"/>
            </a:xfrm>
            <a:custGeom>
              <a:avLst/>
              <a:gdLst>
                <a:gd name="connsiteX0" fmla="*/ 14885 w 14885"/>
                <a:gd name="connsiteY0" fmla="*/ 4521 h 26034"/>
                <a:gd name="connsiteX1" fmla="*/ 13346 w 14885"/>
                <a:gd name="connsiteY1" fmla="*/ 3922 h 26034"/>
                <a:gd name="connsiteX2" fmla="*/ 11532 w 14885"/>
                <a:gd name="connsiteY2" fmla="*/ 3726 h 26034"/>
                <a:gd name="connsiteX3" fmla="*/ 6080 w 14885"/>
                <a:gd name="connsiteY3" fmla="*/ 6040 h 26034"/>
                <a:gd name="connsiteX4" fmla="*/ 4197 w 14885"/>
                <a:gd name="connsiteY4" fmla="*/ 12640 h 26034"/>
                <a:gd name="connsiteX5" fmla="*/ 4197 w 14885"/>
                <a:gd name="connsiteY5" fmla="*/ 26035 h 26034"/>
                <a:gd name="connsiteX6" fmla="*/ 0 w 14885"/>
                <a:gd name="connsiteY6" fmla="*/ 26035 h 26034"/>
                <a:gd name="connsiteX7" fmla="*/ 0 w 14885"/>
                <a:gd name="connsiteY7" fmla="*/ 608 h 26034"/>
                <a:gd name="connsiteX8" fmla="*/ 4197 w 14885"/>
                <a:gd name="connsiteY8" fmla="*/ 608 h 26034"/>
                <a:gd name="connsiteX9" fmla="*/ 4197 w 14885"/>
                <a:gd name="connsiteY9" fmla="*/ 4560 h 26034"/>
                <a:gd name="connsiteX10" fmla="*/ 7629 w 14885"/>
                <a:gd name="connsiteY10" fmla="*/ 1137 h 26034"/>
                <a:gd name="connsiteX11" fmla="*/ 12758 w 14885"/>
                <a:gd name="connsiteY11" fmla="*/ 0 h 26034"/>
                <a:gd name="connsiteX12" fmla="*/ 13709 w 14885"/>
                <a:gd name="connsiteY12" fmla="*/ 69 h 26034"/>
                <a:gd name="connsiteX13" fmla="*/ 14866 w 14885"/>
                <a:gd name="connsiteY13" fmla="*/ 226 h 26034"/>
                <a:gd name="connsiteX14" fmla="*/ 14885 w 14885"/>
                <a:gd name="connsiteY14" fmla="*/ 452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85" h="26034">
                  <a:moveTo>
                    <a:pt x="14885" y="4521"/>
                  </a:moveTo>
                  <a:cubicBezTo>
                    <a:pt x="14425" y="4246"/>
                    <a:pt x="13905" y="4050"/>
                    <a:pt x="13346" y="3922"/>
                  </a:cubicBezTo>
                  <a:cubicBezTo>
                    <a:pt x="12807" y="3795"/>
                    <a:pt x="12199" y="3726"/>
                    <a:pt x="11532" y="3726"/>
                  </a:cubicBezTo>
                  <a:cubicBezTo>
                    <a:pt x="9169" y="3726"/>
                    <a:pt x="7355" y="4501"/>
                    <a:pt x="6080" y="6040"/>
                  </a:cubicBezTo>
                  <a:cubicBezTo>
                    <a:pt x="4825" y="7560"/>
                    <a:pt x="4197" y="9767"/>
                    <a:pt x="4197" y="12640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070" y="3020"/>
                    <a:pt x="6217" y="1873"/>
                    <a:pt x="7629" y="1137"/>
                  </a:cubicBezTo>
                  <a:cubicBezTo>
                    <a:pt x="9031" y="382"/>
                    <a:pt x="10747" y="0"/>
                    <a:pt x="12758" y="0"/>
                  </a:cubicBezTo>
                  <a:cubicBezTo>
                    <a:pt x="13042" y="0"/>
                    <a:pt x="13366" y="20"/>
                    <a:pt x="13709" y="69"/>
                  </a:cubicBezTo>
                  <a:cubicBezTo>
                    <a:pt x="14052" y="98"/>
                    <a:pt x="14444" y="147"/>
                    <a:pt x="14866" y="226"/>
                  </a:cubicBezTo>
                  <a:lnTo>
                    <a:pt x="14885" y="4521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82EF09B9-BAB2-E732-5C4B-4C5F1D4E4547}"/>
                </a:ext>
              </a:extLst>
            </p:cNvPr>
            <p:cNvSpPr/>
            <p:nvPr/>
          </p:nvSpPr>
          <p:spPr>
            <a:xfrm>
              <a:off x="4257193" y="4882575"/>
              <a:ext cx="22720" cy="35978"/>
            </a:xfrm>
            <a:custGeom>
              <a:avLst/>
              <a:gdLst>
                <a:gd name="connsiteX0" fmla="*/ 18543 w 22720"/>
                <a:gd name="connsiteY0" fmla="*/ 13758 h 35978"/>
                <a:gd name="connsiteX1" fmla="*/ 18543 w 22720"/>
                <a:gd name="connsiteY1" fmla="*/ 0 h 35978"/>
                <a:gd name="connsiteX2" fmla="*/ 22721 w 22720"/>
                <a:gd name="connsiteY2" fmla="*/ 0 h 35978"/>
                <a:gd name="connsiteX3" fmla="*/ 22721 w 22720"/>
                <a:gd name="connsiteY3" fmla="*/ 35321 h 35978"/>
                <a:gd name="connsiteX4" fmla="*/ 18543 w 22720"/>
                <a:gd name="connsiteY4" fmla="*/ 35321 h 35978"/>
                <a:gd name="connsiteX5" fmla="*/ 18543 w 22720"/>
                <a:gd name="connsiteY5" fmla="*/ 31507 h 35978"/>
                <a:gd name="connsiteX6" fmla="*/ 15209 w 22720"/>
                <a:gd name="connsiteY6" fmla="*/ 34890 h 35978"/>
                <a:gd name="connsiteX7" fmla="*/ 10394 w 22720"/>
                <a:gd name="connsiteY7" fmla="*/ 35978 h 35978"/>
                <a:gd name="connsiteX8" fmla="*/ 2883 w 22720"/>
                <a:gd name="connsiteY8" fmla="*/ 32301 h 35978"/>
                <a:gd name="connsiteX9" fmla="*/ 0 w 22720"/>
                <a:gd name="connsiteY9" fmla="*/ 22632 h 35978"/>
                <a:gd name="connsiteX10" fmla="*/ 2883 w 22720"/>
                <a:gd name="connsiteY10" fmla="*/ 12964 h 35978"/>
                <a:gd name="connsiteX11" fmla="*/ 10394 w 22720"/>
                <a:gd name="connsiteY11" fmla="*/ 9286 h 35978"/>
                <a:gd name="connsiteX12" fmla="*/ 15209 w 22720"/>
                <a:gd name="connsiteY12" fmla="*/ 10394 h 35978"/>
                <a:gd name="connsiteX13" fmla="*/ 18543 w 22720"/>
                <a:gd name="connsiteY13" fmla="*/ 13758 h 35978"/>
                <a:gd name="connsiteX14" fmla="*/ 4315 w 22720"/>
                <a:gd name="connsiteY14" fmla="*/ 22632 h 35978"/>
                <a:gd name="connsiteX15" fmla="*/ 6197 w 22720"/>
                <a:gd name="connsiteY15" fmla="*/ 29869 h 35978"/>
                <a:gd name="connsiteX16" fmla="*/ 11424 w 22720"/>
                <a:gd name="connsiteY16" fmla="*/ 32487 h 35978"/>
                <a:gd name="connsiteX17" fmla="*/ 16641 w 22720"/>
                <a:gd name="connsiteY17" fmla="*/ 29869 h 35978"/>
                <a:gd name="connsiteX18" fmla="*/ 18543 w 22720"/>
                <a:gd name="connsiteY18" fmla="*/ 22632 h 35978"/>
                <a:gd name="connsiteX19" fmla="*/ 16641 w 22720"/>
                <a:gd name="connsiteY19" fmla="*/ 15415 h 35978"/>
                <a:gd name="connsiteX20" fmla="*/ 11424 w 22720"/>
                <a:gd name="connsiteY20" fmla="*/ 12777 h 35978"/>
                <a:gd name="connsiteX21" fmla="*/ 6197 w 22720"/>
                <a:gd name="connsiteY21" fmla="*/ 15415 h 35978"/>
                <a:gd name="connsiteX22" fmla="*/ 4315 w 22720"/>
                <a:gd name="connsiteY22" fmla="*/ 22632 h 3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20" h="35978">
                  <a:moveTo>
                    <a:pt x="18543" y="13758"/>
                  </a:moveTo>
                  <a:lnTo>
                    <a:pt x="18543" y="0"/>
                  </a:lnTo>
                  <a:lnTo>
                    <a:pt x="22721" y="0"/>
                  </a:lnTo>
                  <a:lnTo>
                    <a:pt x="22721" y="35321"/>
                  </a:lnTo>
                  <a:lnTo>
                    <a:pt x="18543" y="35321"/>
                  </a:lnTo>
                  <a:lnTo>
                    <a:pt x="18543" y="31507"/>
                  </a:lnTo>
                  <a:cubicBezTo>
                    <a:pt x="17670" y="33027"/>
                    <a:pt x="16553" y="34154"/>
                    <a:pt x="15209" y="34890"/>
                  </a:cubicBezTo>
                  <a:cubicBezTo>
                    <a:pt x="13885" y="35615"/>
                    <a:pt x="12277" y="35978"/>
                    <a:pt x="10394" y="35978"/>
                  </a:cubicBezTo>
                  <a:cubicBezTo>
                    <a:pt x="7325" y="35978"/>
                    <a:pt x="4825" y="34752"/>
                    <a:pt x="2883" y="32301"/>
                  </a:cubicBezTo>
                  <a:cubicBezTo>
                    <a:pt x="961" y="29849"/>
                    <a:pt x="0" y="26623"/>
                    <a:pt x="0" y="22632"/>
                  </a:cubicBezTo>
                  <a:cubicBezTo>
                    <a:pt x="0" y="18641"/>
                    <a:pt x="961" y="15415"/>
                    <a:pt x="2883" y="12964"/>
                  </a:cubicBezTo>
                  <a:cubicBezTo>
                    <a:pt x="4825" y="10512"/>
                    <a:pt x="7325" y="9286"/>
                    <a:pt x="10394" y="9286"/>
                  </a:cubicBezTo>
                  <a:cubicBezTo>
                    <a:pt x="12277" y="9286"/>
                    <a:pt x="13885" y="9659"/>
                    <a:pt x="15209" y="10394"/>
                  </a:cubicBezTo>
                  <a:cubicBezTo>
                    <a:pt x="16553" y="11120"/>
                    <a:pt x="17670" y="12238"/>
                    <a:pt x="18543" y="13758"/>
                  </a:cubicBezTo>
                  <a:moveTo>
                    <a:pt x="4315" y="22632"/>
                  </a:moveTo>
                  <a:cubicBezTo>
                    <a:pt x="4315" y="25702"/>
                    <a:pt x="4942" y="28114"/>
                    <a:pt x="6197" y="29869"/>
                  </a:cubicBezTo>
                  <a:cubicBezTo>
                    <a:pt x="7472" y="31615"/>
                    <a:pt x="9218" y="32487"/>
                    <a:pt x="11424" y="32487"/>
                  </a:cubicBezTo>
                  <a:cubicBezTo>
                    <a:pt x="13630" y="32487"/>
                    <a:pt x="15376" y="31615"/>
                    <a:pt x="16641" y="29869"/>
                  </a:cubicBezTo>
                  <a:cubicBezTo>
                    <a:pt x="17906" y="28114"/>
                    <a:pt x="18543" y="25702"/>
                    <a:pt x="18543" y="22632"/>
                  </a:cubicBezTo>
                  <a:cubicBezTo>
                    <a:pt x="18543" y="19563"/>
                    <a:pt x="17906" y="17151"/>
                    <a:pt x="16641" y="15415"/>
                  </a:cubicBezTo>
                  <a:cubicBezTo>
                    <a:pt x="15376" y="13660"/>
                    <a:pt x="13630" y="12777"/>
                    <a:pt x="11424" y="12777"/>
                  </a:cubicBezTo>
                  <a:cubicBezTo>
                    <a:pt x="9218" y="12777"/>
                    <a:pt x="7472" y="13660"/>
                    <a:pt x="6197" y="15415"/>
                  </a:cubicBezTo>
                  <a:cubicBezTo>
                    <a:pt x="4942" y="17151"/>
                    <a:pt x="4315" y="19563"/>
                    <a:pt x="4315" y="22632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A72EF378-30AE-03C5-DDF2-968947CF71D7}"/>
                </a:ext>
              </a:extLst>
            </p:cNvPr>
            <p:cNvSpPr/>
            <p:nvPr/>
          </p:nvSpPr>
          <p:spPr>
            <a:xfrm>
              <a:off x="4390496" y="4882575"/>
              <a:ext cx="4167" cy="35321"/>
            </a:xfrm>
            <a:custGeom>
              <a:avLst/>
              <a:gdLst>
                <a:gd name="connsiteX0" fmla="*/ 0 w 4167"/>
                <a:gd name="connsiteY0" fmla="*/ 0 h 35321"/>
                <a:gd name="connsiteX1" fmla="*/ 4168 w 4167"/>
                <a:gd name="connsiteY1" fmla="*/ 0 h 35321"/>
                <a:gd name="connsiteX2" fmla="*/ 4168 w 4167"/>
                <a:gd name="connsiteY2" fmla="*/ 35321 h 35321"/>
                <a:gd name="connsiteX3" fmla="*/ 0 w 4167"/>
                <a:gd name="connsiteY3" fmla="*/ 35321 h 35321"/>
                <a:gd name="connsiteX4" fmla="*/ 0 w 4167"/>
                <a:gd name="connsiteY4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7" h="35321">
                  <a:moveTo>
                    <a:pt x="0" y="0"/>
                  </a:moveTo>
                  <a:lnTo>
                    <a:pt x="4168" y="0"/>
                  </a:lnTo>
                  <a:lnTo>
                    <a:pt x="4168" y="35321"/>
                  </a:lnTo>
                  <a:lnTo>
                    <a:pt x="0" y="35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70325F2-83F8-A961-46C2-00C0CF728FF9}"/>
                </a:ext>
              </a:extLst>
            </p:cNvPr>
            <p:cNvSpPr/>
            <p:nvPr/>
          </p:nvSpPr>
          <p:spPr>
            <a:xfrm>
              <a:off x="4505962" y="4891861"/>
              <a:ext cx="21288" cy="26691"/>
            </a:xfrm>
            <a:custGeom>
              <a:avLst/>
              <a:gdLst>
                <a:gd name="connsiteX0" fmla="*/ 0 w 21288"/>
                <a:gd name="connsiteY0" fmla="*/ 16003 h 26691"/>
                <a:gd name="connsiteX1" fmla="*/ 0 w 21288"/>
                <a:gd name="connsiteY1" fmla="*/ 608 h 26691"/>
                <a:gd name="connsiteX2" fmla="*/ 4168 w 21288"/>
                <a:gd name="connsiteY2" fmla="*/ 608 h 26691"/>
                <a:gd name="connsiteX3" fmla="*/ 4168 w 21288"/>
                <a:gd name="connsiteY3" fmla="*/ 15846 h 26691"/>
                <a:gd name="connsiteX4" fmla="*/ 5580 w 21288"/>
                <a:gd name="connsiteY4" fmla="*/ 21269 h 26691"/>
                <a:gd name="connsiteX5" fmla="*/ 9806 w 21288"/>
                <a:gd name="connsiteY5" fmla="*/ 23064 h 26691"/>
                <a:gd name="connsiteX6" fmla="*/ 15140 w 21288"/>
                <a:gd name="connsiteY6" fmla="*/ 20906 h 26691"/>
                <a:gd name="connsiteX7" fmla="*/ 17111 w 21288"/>
                <a:gd name="connsiteY7" fmla="*/ 15023 h 26691"/>
                <a:gd name="connsiteX8" fmla="*/ 17111 w 21288"/>
                <a:gd name="connsiteY8" fmla="*/ 608 h 26691"/>
                <a:gd name="connsiteX9" fmla="*/ 21289 w 21288"/>
                <a:gd name="connsiteY9" fmla="*/ 608 h 26691"/>
                <a:gd name="connsiteX10" fmla="*/ 21289 w 21288"/>
                <a:gd name="connsiteY10" fmla="*/ 26035 h 26691"/>
                <a:gd name="connsiteX11" fmla="*/ 17111 w 21288"/>
                <a:gd name="connsiteY11" fmla="*/ 26035 h 26691"/>
                <a:gd name="connsiteX12" fmla="*/ 17111 w 21288"/>
                <a:gd name="connsiteY12" fmla="*/ 22132 h 26691"/>
                <a:gd name="connsiteX13" fmla="*/ 13571 w 21288"/>
                <a:gd name="connsiteY13" fmla="*/ 25584 h 26691"/>
                <a:gd name="connsiteX14" fmla="*/ 8914 w 21288"/>
                <a:gd name="connsiteY14" fmla="*/ 26692 h 26691"/>
                <a:gd name="connsiteX15" fmla="*/ 2265 w 21288"/>
                <a:gd name="connsiteY15" fmla="*/ 23966 h 26691"/>
                <a:gd name="connsiteX16" fmla="*/ 0 w 21288"/>
                <a:gd name="connsiteY16" fmla="*/ 16003 h 26691"/>
                <a:gd name="connsiteX17" fmla="*/ 10502 w 21288"/>
                <a:gd name="connsiteY17" fmla="*/ 0 h 26691"/>
                <a:gd name="connsiteX18" fmla="*/ 10502 w 21288"/>
                <a:gd name="connsiteY18" fmla="*/ 0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288" h="26691">
                  <a:moveTo>
                    <a:pt x="0" y="16003"/>
                  </a:moveTo>
                  <a:lnTo>
                    <a:pt x="0" y="608"/>
                  </a:lnTo>
                  <a:lnTo>
                    <a:pt x="4168" y="608"/>
                  </a:lnTo>
                  <a:lnTo>
                    <a:pt x="4168" y="15846"/>
                  </a:lnTo>
                  <a:cubicBezTo>
                    <a:pt x="4168" y="18249"/>
                    <a:pt x="4638" y="20063"/>
                    <a:pt x="5580" y="21269"/>
                  </a:cubicBezTo>
                  <a:cubicBezTo>
                    <a:pt x="6511" y="22466"/>
                    <a:pt x="7923" y="23064"/>
                    <a:pt x="9806" y="23064"/>
                  </a:cubicBezTo>
                  <a:cubicBezTo>
                    <a:pt x="12052" y="23064"/>
                    <a:pt x="13836" y="22348"/>
                    <a:pt x="15140" y="20906"/>
                  </a:cubicBezTo>
                  <a:cubicBezTo>
                    <a:pt x="16454" y="19465"/>
                    <a:pt x="17111" y="17504"/>
                    <a:pt x="17111" y="15023"/>
                  </a:cubicBezTo>
                  <a:lnTo>
                    <a:pt x="17111" y="608"/>
                  </a:lnTo>
                  <a:lnTo>
                    <a:pt x="21289" y="608"/>
                  </a:lnTo>
                  <a:lnTo>
                    <a:pt x="21289" y="26035"/>
                  </a:lnTo>
                  <a:lnTo>
                    <a:pt x="17111" y="26035"/>
                  </a:lnTo>
                  <a:lnTo>
                    <a:pt x="17111" y="22132"/>
                  </a:lnTo>
                  <a:cubicBezTo>
                    <a:pt x="16101" y="23672"/>
                    <a:pt x="14915" y="24829"/>
                    <a:pt x="13571" y="25584"/>
                  </a:cubicBezTo>
                  <a:cubicBezTo>
                    <a:pt x="12238" y="26319"/>
                    <a:pt x="10688" y="26692"/>
                    <a:pt x="8914" y="26692"/>
                  </a:cubicBezTo>
                  <a:cubicBezTo>
                    <a:pt x="5991" y="26692"/>
                    <a:pt x="3775" y="25780"/>
                    <a:pt x="2265" y="23966"/>
                  </a:cubicBezTo>
                  <a:cubicBezTo>
                    <a:pt x="755" y="22152"/>
                    <a:pt x="0" y="19504"/>
                    <a:pt x="0" y="16003"/>
                  </a:cubicBezTo>
                  <a:moveTo>
                    <a:pt x="10502" y="0"/>
                  </a:moveTo>
                  <a:lnTo>
                    <a:pt x="10502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5F8BACC-A219-2E63-30F0-C9532BC298F9}"/>
                </a:ext>
              </a:extLst>
            </p:cNvPr>
            <p:cNvSpPr/>
            <p:nvPr/>
          </p:nvSpPr>
          <p:spPr>
            <a:xfrm>
              <a:off x="4632538" y="4882575"/>
              <a:ext cx="16179" cy="35321"/>
            </a:xfrm>
            <a:custGeom>
              <a:avLst/>
              <a:gdLst>
                <a:gd name="connsiteX0" fmla="*/ 16180 w 16179"/>
                <a:gd name="connsiteY0" fmla="*/ 0 h 35321"/>
                <a:gd name="connsiteX1" fmla="*/ 16180 w 16179"/>
                <a:gd name="connsiteY1" fmla="*/ 3471 h 35321"/>
                <a:gd name="connsiteX2" fmla="*/ 12189 w 16179"/>
                <a:gd name="connsiteY2" fmla="*/ 3471 h 35321"/>
                <a:gd name="connsiteX3" fmla="*/ 9051 w 16179"/>
                <a:gd name="connsiteY3" fmla="*/ 4383 h 35321"/>
                <a:gd name="connsiteX4" fmla="*/ 8188 w 16179"/>
                <a:gd name="connsiteY4" fmla="*/ 7649 h 35321"/>
                <a:gd name="connsiteX5" fmla="*/ 8188 w 16179"/>
                <a:gd name="connsiteY5" fmla="*/ 9894 h 35321"/>
                <a:gd name="connsiteX6" fmla="*/ 15072 w 16179"/>
                <a:gd name="connsiteY6" fmla="*/ 9894 h 35321"/>
                <a:gd name="connsiteX7" fmla="*/ 15072 w 16179"/>
                <a:gd name="connsiteY7" fmla="*/ 13140 h 35321"/>
                <a:gd name="connsiteX8" fmla="*/ 8188 w 16179"/>
                <a:gd name="connsiteY8" fmla="*/ 13140 h 35321"/>
                <a:gd name="connsiteX9" fmla="*/ 8188 w 16179"/>
                <a:gd name="connsiteY9" fmla="*/ 35321 h 35321"/>
                <a:gd name="connsiteX10" fmla="*/ 3991 w 16179"/>
                <a:gd name="connsiteY10" fmla="*/ 35321 h 35321"/>
                <a:gd name="connsiteX11" fmla="*/ 3991 w 16179"/>
                <a:gd name="connsiteY11" fmla="*/ 13140 h 35321"/>
                <a:gd name="connsiteX12" fmla="*/ 0 w 16179"/>
                <a:gd name="connsiteY12" fmla="*/ 13140 h 35321"/>
                <a:gd name="connsiteX13" fmla="*/ 0 w 16179"/>
                <a:gd name="connsiteY13" fmla="*/ 9894 h 35321"/>
                <a:gd name="connsiteX14" fmla="*/ 3991 w 16179"/>
                <a:gd name="connsiteY14" fmla="*/ 9894 h 35321"/>
                <a:gd name="connsiteX15" fmla="*/ 3991 w 16179"/>
                <a:gd name="connsiteY15" fmla="*/ 8129 h 35321"/>
                <a:gd name="connsiteX16" fmla="*/ 5962 w 16179"/>
                <a:gd name="connsiteY16" fmla="*/ 1951 h 35321"/>
                <a:gd name="connsiteX17" fmla="*/ 12228 w 16179"/>
                <a:gd name="connsiteY17" fmla="*/ 0 h 35321"/>
                <a:gd name="connsiteX18" fmla="*/ 16180 w 16179"/>
                <a:gd name="connsiteY18" fmla="*/ 0 h 35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79" h="35321">
                  <a:moveTo>
                    <a:pt x="16180" y="0"/>
                  </a:moveTo>
                  <a:lnTo>
                    <a:pt x="16180" y="3471"/>
                  </a:lnTo>
                  <a:lnTo>
                    <a:pt x="12189" y="3471"/>
                  </a:lnTo>
                  <a:cubicBezTo>
                    <a:pt x="10688" y="3471"/>
                    <a:pt x="9639" y="3775"/>
                    <a:pt x="9051" y="4383"/>
                  </a:cubicBezTo>
                  <a:cubicBezTo>
                    <a:pt x="8472" y="4991"/>
                    <a:pt x="8188" y="6080"/>
                    <a:pt x="8188" y="7649"/>
                  </a:cubicBezTo>
                  <a:lnTo>
                    <a:pt x="8188" y="9894"/>
                  </a:lnTo>
                  <a:lnTo>
                    <a:pt x="15072" y="9894"/>
                  </a:lnTo>
                  <a:lnTo>
                    <a:pt x="15072" y="13140"/>
                  </a:lnTo>
                  <a:lnTo>
                    <a:pt x="8188" y="13140"/>
                  </a:lnTo>
                  <a:lnTo>
                    <a:pt x="8188" y="35321"/>
                  </a:lnTo>
                  <a:lnTo>
                    <a:pt x="3991" y="35321"/>
                  </a:lnTo>
                  <a:lnTo>
                    <a:pt x="3991" y="13140"/>
                  </a:lnTo>
                  <a:lnTo>
                    <a:pt x="0" y="13140"/>
                  </a:lnTo>
                  <a:lnTo>
                    <a:pt x="0" y="9894"/>
                  </a:lnTo>
                  <a:lnTo>
                    <a:pt x="3991" y="9894"/>
                  </a:lnTo>
                  <a:lnTo>
                    <a:pt x="3991" y="8129"/>
                  </a:lnTo>
                  <a:cubicBezTo>
                    <a:pt x="3991" y="5295"/>
                    <a:pt x="4648" y="3236"/>
                    <a:pt x="5962" y="1951"/>
                  </a:cubicBezTo>
                  <a:cubicBezTo>
                    <a:pt x="7286" y="647"/>
                    <a:pt x="9375" y="0"/>
                    <a:pt x="12228" y="0"/>
                  </a:cubicBezTo>
                  <a:lnTo>
                    <a:pt x="16180" y="0"/>
                  </a:ln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E841D87-E0B8-FF27-9D43-26EDC8FBE780}"/>
                </a:ext>
              </a:extLst>
            </p:cNvPr>
            <p:cNvSpPr/>
            <p:nvPr/>
          </p:nvSpPr>
          <p:spPr>
            <a:xfrm>
              <a:off x="4746092" y="4891861"/>
              <a:ext cx="37115" cy="26034"/>
            </a:xfrm>
            <a:custGeom>
              <a:avLst/>
              <a:gdLst>
                <a:gd name="connsiteX0" fmla="*/ 19955 w 37115"/>
                <a:gd name="connsiteY0" fmla="*/ 5491 h 26034"/>
                <a:gd name="connsiteX1" fmla="*/ 23701 w 37115"/>
                <a:gd name="connsiteY1" fmla="*/ 1334 h 26034"/>
                <a:gd name="connsiteX2" fmla="*/ 28830 w 37115"/>
                <a:gd name="connsiteY2" fmla="*/ 0 h 26034"/>
                <a:gd name="connsiteX3" fmla="*/ 34958 w 37115"/>
                <a:gd name="connsiteY3" fmla="*/ 2795 h 26034"/>
                <a:gd name="connsiteX4" fmla="*/ 37116 w 37115"/>
                <a:gd name="connsiteY4" fmla="*/ 10689 h 26034"/>
                <a:gd name="connsiteX5" fmla="*/ 37116 w 37115"/>
                <a:gd name="connsiteY5" fmla="*/ 26035 h 26034"/>
                <a:gd name="connsiteX6" fmla="*/ 32919 w 37115"/>
                <a:gd name="connsiteY6" fmla="*/ 26035 h 26034"/>
                <a:gd name="connsiteX7" fmla="*/ 32919 w 37115"/>
                <a:gd name="connsiteY7" fmla="*/ 10826 h 26034"/>
                <a:gd name="connsiteX8" fmla="*/ 31624 w 37115"/>
                <a:gd name="connsiteY8" fmla="*/ 5403 h 26034"/>
                <a:gd name="connsiteX9" fmla="*/ 27673 w 37115"/>
                <a:gd name="connsiteY9" fmla="*/ 3628 h 26034"/>
                <a:gd name="connsiteX10" fmla="*/ 22544 w 37115"/>
                <a:gd name="connsiteY10" fmla="*/ 5786 h 26034"/>
                <a:gd name="connsiteX11" fmla="*/ 20661 w 37115"/>
                <a:gd name="connsiteY11" fmla="*/ 11669 h 26034"/>
                <a:gd name="connsiteX12" fmla="*/ 20661 w 37115"/>
                <a:gd name="connsiteY12" fmla="*/ 26035 h 26034"/>
                <a:gd name="connsiteX13" fmla="*/ 16455 w 37115"/>
                <a:gd name="connsiteY13" fmla="*/ 26035 h 26034"/>
                <a:gd name="connsiteX14" fmla="*/ 16455 w 37115"/>
                <a:gd name="connsiteY14" fmla="*/ 10826 h 26034"/>
                <a:gd name="connsiteX15" fmla="*/ 15160 w 37115"/>
                <a:gd name="connsiteY15" fmla="*/ 5403 h 26034"/>
                <a:gd name="connsiteX16" fmla="*/ 11169 w 37115"/>
                <a:gd name="connsiteY16" fmla="*/ 3628 h 26034"/>
                <a:gd name="connsiteX17" fmla="*/ 6080 w 37115"/>
                <a:gd name="connsiteY17" fmla="*/ 5805 h 26034"/>
                <a:gd name="connsiteX18" fmla="*/ 4197 w 37115"/>
                <a:gd name="connsiteY18" fmla="*/ 11669 h 26034"/>
                <a:gd name="connsiteX19" fmla="*/ 4197 w 37115"/>
                <a:gd name="connsiteY19" fmla="*/ 26035 h 26034"/>
                <a:gd name="connsiteX20" fmla="*/ 0 w 37115"/>
                <a:gd name="connsiteY20" fmla="*/ 26035 h 26034"/>
                <a:gd name="connsiteX21" fmla="*/ 0 w 37115"/>
                <a:gd name="connsiteY21" fmla="*/ 608 h 26034"/>
                <a:gd name="connsiteX22" fmla="*/ 4197 w 37115"/>
                <a:gd name="connsiteY22" fmla="*/ 608 h 26034"/>
                <a:gd name="connsiteX23" fmla="*/ 4197 w 37115"/>
                <a:gd name="connsiteY23" fmla="*/ 4560 h 26034"/>
                <a:gd name="connsiteX24" fmla="*/ 7629 w 37115"/>
                <a:gd name="connsiteY24" fmla="*/ 1108 h 26034"/>
                <a:gd name="connsiteX25" fmla="*/ 12375 w 37115"/>
                <a:gd name="connsiteY25" fmla="*/ 0 h 26034"/>
                <a:gd name="connsiteX26" fmla="*/ 17072 w 37115"/>
                <a:gd name="connsiteY26" fmla="*/ 1402 h 26034"/>
                <a:gd name="connsiteX27" fmla="*/ 19955 w 37115"/>
                <a:gd name="connsiteY27" fmla="*/ 5491 h 2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115" h="26034">
                  <a:moveTo>
                    <a:pt x="19955" y="5491"/>
                  </a:moveTo>
                  <a:cubicBezTo>
                    <a:pt x="21004" y="3618"/>
                    <a:pt x="22250" y="2226"/>
                    <a:pt x="23701" y="1334"/>
                  </a:cubicBezTo>
                  <a:cubicBezTo>
                    <a:pt x="25152" y="441"/>
                    <a:pt x="26859" y="0"/>
                    <a:pt x="28830" y="0"/>
                  </a:cubicBezTo>
                  <a:cubicBezTo>
                    <a:pt x="31477" y="0"/>
                    <a:pt x="33517" y="932"/>
                    <a:pt x="34958" y="2795"/>
                  </a:cubicBezTo>
                  <a:cubicBezTo>
                    <a:pt x="36400" y="4638"/>
                    <a:pt x="37116" y="7266"/>
                    <a:pt x="37116" y="10689"/>
                  </a:cubicBezTo>
                  <a:lnTo>
                    <a:pt x="37116" y="26035"/>
                  </a:lnTo>
                  <a:lnTo>
                    <a:pt x="32919" y="26035"/>
                  </a:lnTo>
                  <a:lnTo>
                    <a:pt x="32919" y="10826"/>
                  </a:lnTo>
                  <a:cubicBezTo>
                    <a:pt x="32919" y="8384"/>
                    <a:pt x="32487" y="6580"/>
                    <a:pt x="31624" y="5403"/>
                  </a:cubicBezTo>
                  <a:cubicBezTo>
                    <a:pt x="30761" y="4217"/>
                    <a:pt x="29447" y="3628"/>
                    <a:pt x="27673" y="3628"/>
                  </a:cubicBezTo>
                  <a:cubicBezTo>
                    <a:pt x="25505" y="3628"/>
                    <a:pt x="23799" y="4344"/>
                    <a:pt x="22544" y="5786"/>
                  </a:cubicBezTo>
                  <a:cubicBezTo>
                    <a:pt x="21289" y="7227"/>
                    <a:pt x="20661" y="9188"/>
                    <a:pt x="20661" y="11669"/>
                  </a:cubicBezTo>
                  <a:lnTo>
                    <a:pt x="20661" y="26035"/>
                  </a:lnTo>
                  <a:lnTo>
                    <a:pt x="16455" y="26035"/>
                  </a:lnTo>
                  <a:lnTo>
                    <a:pt x="16455" y="10826"/>
                  </a:lnTo>
                  <a:cubicBezTo>
                    <a:pt x="16455" y="8374"/>
                    <a:pt x="16023" y="6570"/>
                    <a:pt x="15160" y="5403"/>
                  </a:cubicBezTo>
                  <a:cubicBezTo>
                    <a:pt x="14297" y="4217"/>
                    <a:pt x="12964" y="3628"/>
                    <a:pt x="11169" y="3628"/>
                  </a:cubicBezTo>
                  <a:cubicBezTo>
                    <a:pt x="9041" y="3628"/>
                    <a:pt x="7345" y="4354"/>
                    <a:pt x="6080" y="5805"/>
                  </a:cubicBezTo>
                  <a:cubicBezTo>
                    <a:pt x="4824" y="7247"/>
                    <a:pt x="4197" y="9198"/>
                    <a:pt x="4197" y="11669"/>
                  </a:cubicBezTo>
                  <a:lnTo>
                    <a:pt x="4197" y="26035"/>
                  </a:lnTo>
                  <a:lnTo>
                    <a:pt x="0" y="26035"/>
                  </a:lnTo>
                  <a:lnTo>
                    <a:pt x="0" y="608"/>
                  </a:lnTo>
                  <a:lnTo>
                    <a:pt x="4197" y="608"/>
                  </a:lnTo>
                  <a:lnTo>
                    <a:pt x="4197" y="4560"/>
                  </a:lnTo>
                  <a:cubicBezTo>
                    <a:pt x="5148" y="3001"/>
                    <a:pt x="6295" y="1853"/>
                    <a:pt x="7629" y="1108"/>
                  </a:cubicBezTo>
                  <a:cubicBezTo>
                    <a:pt x="8963" y="373"/>
                    <a:pt x="10541" y="0"/>
                    <a:pt x="12375" y="0"/>
                  </a:cubicBezTo>
                  <a:cubicBezTo>
                    <a:pt x="14219" y="0"/>
                    <a:pt x="15788" y="471"/>
                    <a:pt x="17072" y="1402"/>
                  </a:cubicBezTo>
                  <a:cubicBezTo>
                    <a:pt x="18376" y="2344"/>
                    <a:pt x="19337" y="3707"/>
                    <a:pt x="19955" y="5491"/>
                  </a:cubicBezTo>
                  <a:close/>
                </a:path>
              </a:pathLst>
            </a:custGeom>
            <a:solidFill>
              <a:srgbClr val="000000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AE55548-6142-A80C-E658-6BE82651C8F4}"/>
              </a:ext>
            </a:extLst>
          </p:cNvPr>
          <p:cNvGrpSpPr/>
          <p:nvPr/>
        </p:nvGrpSpPr>
        <p:grpSpPr>
          <a:xfrm>
            <a:off x="2978717" y="3543686"/>
            <a:ext cx="1835546" cy="1274836"/>
            <a:chOff x="2978717" y="3543686"/>
            <a:chExt cx="1835546" cy="1274836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7E3C73E-476F-4CA2-9CB0-0C3B0F423E01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  <a:gd name="connsiteX5" fmla="*/ 0 w 99218"/>
                <a:gd name="connsiteY5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6BE6719-1C55-A2DC-FDDC-5647C60EE9BE}"/>
                </a:ext>
              </a:extLst>
            </p:cNvPr>
            <p:cNvSpPr/>
            <p:nvPr/>
          </p:nvSpPr>
          <p:spPr>
            <a:xfrm>
              <a:off x="2978717" y="3545647"/>
              <a:ext cx="99218" cy="1272874"/>
            </a:xfrm>
            <a:custGeom>
              <a:avLst/>
              <a:gdLst>
                <a:gd name="connsiteX0" fmla="*/ 0 w 99218"/>
                <a:gd name="connsiteY0" fmla="*/ 0 h 1272874"/>
                <a:gd name="connsiteX1" fmla="*/ 0 w 99218"/>
                <a:gd name="connsiteY1" fmla="*/ 1272875 h 1272874"/>
                <a:gd name="connsiteX2" fmla="*/ 99218 w 99218"/>
                <a:gd name="connsiteY2" fmla="*/ 1272875 h 1272874"/>
                <a:gd name="connsiteX3" fmla="*/ 99218 w 99218"/>
                <a:gd name="connsiteY3" fmla="*/ 0 h 1272874"/>
                <a:gd name="connsiteX4" fmla="*/ 0 w 99218"/>
                <a:gd name="connsiteY4" fmla="*/ 0 h 127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1272874">
                  <a:moveTo>
                    <a:pt x="0" y="0"/>
                  </a:moveTo>
                  <a:lnTo>
                    <a:pt x="0" y="1272875"/>
                  </a:lnTo>
                  <a:lnTo>
                    <a:pt x="99218" y="1272875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CBA4C66A-5558-C744-603C-76061CE4E539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  <a:gd name="connsiteX5" fmla="*/ 0 w 99218"/>
                <a:gd name="connsiteY5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4914642F-BDD5-4E9C-3892-260E5BC6EAC7}"/>
                </a:ext>
              </a:extLst>
            </p:cNvPr>
            <p:cNvSpPr/>
            <p:nvPr/>
          </p:nvSpPr>
          <p:spPr>
            <a:xfrm>
              <a:off x="3102739" y="4124230"/>
              <a:ext cx="99218" cy="694291"/>
            </a:xfrm>
            <a:custGeom>
              <a:avLst/>
              <a:gdLst>
                <a:gd name="connsiteX0" fmla="*/ 0 w 99218"/>
                <a:gd name="connsiteY0" fmla="*/ 0 h 694291"/>
                <a:gd name="connsiteX1" fmla="*/ 0 w 99218"/>
                <a:gd name="connsiteY1" fmla="*/ 694292 h 694291"/>
                <a:gd name="connsiteX2" fmla="*/ 99218 w 99218"/>
                <a:gd name="connsiteY2" fmla="*/ 694292 h 694291"/>
                <a:gd name="connsiteX3" fmla="*/ 99218 w 99218"/>
                <a:gd name="connsiteY3" fmla="*/ 0 h 694291"/>
                <a:gd name="connsiteX4" fmla="*/ 0 w 99218"/>
                <a:gd name="connsiteY4" fmla="*/ 0 h 69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694291">
                  <a:moveTo>
                    <a:pt x="0" y="0"/>
                  </a:moveTo>
                  <a:lnTo>
                    <a:pt x="0" y="694292"/>
                  </a:lnTo>
                  <a:lnTo>
                    <a:pt x="99218" y="69429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632F5F4C-1D47-C897-AE51-E478599A2E15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  <a:gd name="connsiteX5" fmla="*/ 0 w 99218"/>
                <a:gd name="connsiteY5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5575437E-DDAB-7A63-EFF8-924FD013EB6D}"/>
                </a:ext>
              </a:extLst>
            </p:cNvPr>
            <p:cNvSpPr/>
            <p:nvPr/>
          </p:nvSpPr>
          <p:spPr>
            <a:xfrm>
              <a:off x="3226763" y="4293025"/>
              <a:ext cx="99218" cy="525496"/>
            </a:xfrm>
            <a:custGeom>
              <a:avLst/>
              <a:gdLst>
                <a:gd name="connsiteX0" fmla="*/ 0 w 99218"/>
                <a:gd name="connsiteY0" fmla="*/ 0 h 525496"/>
                <a:gd name="connsiteX1" fmla="*/ 0 w 99218"/>
                <a:gd name="connsiteY1" fmla="*/ 525497 h 525496"/>
                <a:gd name="connsiteX2" fmla="*/ 99218 w 99218"/>
                <a:gd name="connsiteY2" fmla="*/ 525497 h 525496"/>
                <a:gd name="connsiteX3" fmla="*/ 99218 w 99218"/>
                <a:gd name="connsiteY3" fmla="*/ 0 h 525496"/>
                <a:gd name="connsiteX4" fmla="*/ 0 w 99218"/>
                <a:gd name="connsiteY4" fmla="*/ 0 h 52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525496">
                  <a:moveTo>
                    <a:pt x="0" y="0"/>
                  </a:moveTo>
                  <a:lnTo>
                    <a:pt x="0" y="525497"/>
                  </a:lnTo>
                  <a:lnTo>
                    <a:pt x="99218" y="525497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FE929EB4-9315-4243-249E-6869A534D4A9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  <a:gd name="connsiteX5" fmla="*/ 0 w 99218"/>
                <a:gd name="connsiteY5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801CE2D6-F3D0-04E4-DE2C-E6E611CB4EB2}"/>
                </a:ext>
              </a:extLst>
            </p:cNvPr>
            <p:cNvSpPr/>
            <p:nvPr/>
          </p:nvSpPr>
          <p:spPr>
            <a:xfrm>
              <a:off x="3350785" y="4344780"/>
              <a:ext cx="99218" cy="473741"/>
            </a:xfrm>
            <a:custGeom>
              <a:avLst/>
              <a:gdLst>
                <a:gd name="connsiteX0" fmla="*/ 0 w 99218"/>
                <a:gd name="connsiteY0" fmla="*/ 0 h 473741"/>
                <a:gd name="connsiteX1" fmla="*/ 0 w 99218"/>
                <a:gd name="connsiteY1" fmla="*/ 473742 h 473741"/>
                <a:gd name="connsiteX2" fmla="*/ 99218 w 99218"/>
                <a:gd name="connsiteY2" fmla="*/ 473742 h 473741"/>
                <a:gd name="connsiteX3" fmla="*/ 99218 w 99218"/>
                <a:gd name="connsiteY3" fmla="*/ 0 h 473741"/>
                <a:gd name="connsiteX4" fmla="*/ 0 w 99218"/>
                <a:gd name="connsiteY4" fmla="*/ 0 h 4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73741">
                  <a:moveTo>
                    <a:pt x="0" y="0"/>
                  </a:moveTo>
                  <a:lnTo>
                    <a:pt x="0" y="473742"/>
                  </a:lnTo>
                  <a:lnTo>
                    <a:pt x="99218" y="473742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0E8C70C5-D368-EC62-CA66-2D825626BBE9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  <a:gd name="connsiteX5" fmla="*/ 0 w 99218"/>
                <a:gd name="connsiteY5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45626EBF-5E30-A927-56FA-E84FF36E04D0}"/>
                </a:ext>
              </a:extLst>
            </p:cNvPr>
            <p:cNvSpPr/>
            <p:nvPr/>
          </p:nvSpPr>
          <p:spPr>
            <a:xfrm>
              <a:off x="3474809" y="4381573"/>
              <a:ext cx="99218" cy="436948"/>
            </a:xfrm>
            <a:custGeom>
              <a:avLst/>
              <a:gdLst>
                <a:gd name="connsiteX0" fmla="*/ 0 w 99218"/>
                <a:gd name="connsiteY0" fmla="*/ 0 h 436948"/>
                <a:gd name="connsiteX1" fmla="*/ 0 w 99218"/>
                <a:gd name="connsiteY1" fmla="*/ 436948 h 436948"/>
                <a:gd name="connsiteX2" fmla="*/ 99218 w 99218"/>
                <a:gd name="connsiteY2" fmla="*/ 436948 h 436948"/>
                <a:gd name="connsiteX3" fmla="*/ 99218 w 99218"/>
                <a:gd name="connsiteY3" fmla="*/ 0 h 436948"/>
                <a:gd name="connsiteX4" fmla="*/ 0 w 99218"/>
                <a:gd name="connsiteY4" fmla="*/ 0 h 43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8" h="436948">
                  <a:moveTo>
                    <a:pt x="0" y="0"/>
                  </a:moveTo>
                  <a:lnTo>
                    <a:pt x="0" y="436948"/>
                  </a:lnTo>
                  <a:lnTo>
                    <a:pt x="99218" y="436948"/>
                  </a:lnTo>
                  <a:lnTo>
                    <a:pt x="99218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10E6F65-3999-5C36-707E-37FE0F0B36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  <a:gd name="connsiteX5" fmla="*/ 0 w 99222"/>
                <a:gd name="connsiteY5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B9DE7839-602D-6FEE-41C8-6603C61883FF}"/>
                </a:ext>
              </a:extLst>
            </p:cNvPr>
            <p:cNvSpPr/>
            <p:nvPr/>
          </p:nvSpPr>
          <p:spPr>
            <a:xfrm>
              <a:off x="3598832" y="4421213"/>
              <a:ext cx="99222" cy="397308"/>
            </a:xfrm>
            <a:custGeom>
              <a:avLst/>
              <a:gdLst>
                <a:gd name="connsiteX0" fmla="*/ 0 w 99222"/>
                <a:gd name="connsiteY0" fmla="*/ 0 h 397308"/>
                <a:gd name="connsiteX1" fmla="*/ 0 w 99222"/>
                <a:gd name="connsiteY1" fmla="*/ 397308 h 397308"/>
                <a:gd name="connsiteX2" fmla="*/ 99222 w 99222"/>
                <a:gd name="connsiteY2" fmla="*/ 397308 h 397308"/>
                <a:gd name="connsiteX3" fmla="*/ 99222 w 99222"/>
                <a:gd name="connsiteY3" fmla="*/ 0 h 397308"/>
                <a:gd name="connsiteX4" fmla="*/ 0 w 99222"/>
                <a:gd name="connsiteY4" fmla="*/ 0 h 39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2" h="397308">
                  <a:moveTo>
                    <a:pt x="0" y="0"/>
                  </a:moveTo>
                  <a:lnTo>
                    <a:pt x="0" y="397308"/>
                  </a:lnTo>
                  <a:lnTo>
                    <a:pt x="99222" y="397308"/>
                  </a:lnTo>
                  <a:lnTo>
                    <a:pt x="99222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06A4091B-7B45-77E0-0E11-30D8E51435D7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  <a:gd name="connsiteX5" fmla="*/ 0 w 99217"/>
                <a:gd name="connsiteY5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D8C97E-CEC4-7D36-24E3-DFD77C343EFB}"/>
                </a:ext>
              </a:extLst>
            </p:cNvPr>
            <p:cNvSpPr/>
            <p:nvPr/>
          </p:nvSpPr>
          <p:spPr>
            <a:xfrm>
              <a:off x="3722853" y="4440297"/>
              <a:ext cx="99217" cy="378224"/>
            </a:xfrm>
            <a:custGeom>
              <a:avLst/>
              <a:gdLst>
                <a:gd name="connsiteX0" fmla="*/ 0 w 99217"/>
                <a:gd name="connsiteY0" fmla="*/ 0 h 378224"/>
                <a:gd name="connsiteX1" fmla="*/ 0 w 99217"/>
                <a:gd name="connsiteY1" fmla="*/ 378225 h 378224"/>
                <a:gd name="connsiteX2" fmla="*/ 99217 w 99217"/>
                <a:gd name="connsiteY2" fmla="*/ 378225 h 378224"/>
                <a:gd name="connsiteX3" fmla="*/ 99217 w 99217"/>
                <a:gd name="connsiteY3" fmla="*/ 0 h 378224"/>
                <a:gd name="connsiteX4" fmla="*/ 0 w 99217"/>
                <a:gd name="connsiteY4" fmla="*/ 0 h 3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78224">
                  <a:moveTo>
                    <a:pt x="0" y="0"/>
                  </a:moveTo>
                  <a:lnTo>
                    <a:pt x="0" y="378225"/>
                  </a:lnTo>
                  <a:lnTo>
                    <a:pt x="99217" y="37822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8B3176-0174-9554-4ABA-DD9565925C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  <a:gd name="connsiteX5" fmla="*/ 0 w 99217"/>
                <a:gd name="connsiteY5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E7C80B-794C-B9C5-990D-CE34D16D2F7F}"/>
                </a:ext>
              </a:extLst>
            </p:cNvPr>
            <p:cNvSpPr/>
            <p:nvPr/>
          </p:nvSpPr>
          <p:spPr>
            <a:xfrm>
              <a:off x="3846880" y="4504710"/>
              <a:ext cx="99217" cy="313812"/>
            </a:xfrm>
            <a:custGeom>
              <a:avLst/>
              <a:gdLst>
                <a:gd name="connsiteX0" fmla="*/ 0 w 99217"/>
                <a:gd name="connsiteY0" fmla="*/ 0 h 313812"/>
                <a:gd name="connsiteX1" fmla="*/ 0 w 99217"/>
                <a:gd name="connsiteY1" fmla="*/ 313812 h 313812"/>
                <a:gd name="connsiteX2" fmla="*/ 99217 w 99217"/>
                <a:gd name="connsiteY2" fmla="*/ 313812 h 313812"/>
                <a:gd name="connsiteX3" fmla="*/ 99217 w 99217"/>
                <a:gd name="connsiteY3" fmla="*/ 0 h 313812"/>
                <a:gd name="connsiteX4" fmla="*/ 0 w 99217"/>
                <a:gd name="connsiteY4" fmla="*/ 0 h 31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313812">
                  <a:moveTo>
                    <a:pt x="0" y="0"/>
                  </a:moveTo>
                  <a:lnTo>
                    <a:pt x="0" y="313812"/>
                  </a:lnTo>
                  <a:lnTo>
                    <a:pt x="99217" y="3138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D97A7AD6-D2A2-C696-63A9-9CE7BA570A06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  <a:gd name="connsiteX5" fmla="*/ 0 w 99227"/>
                <a:gd name="connsiteY5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58F569F6-D9DC-D0CE-1816-8440C7B908F9}"/>
                </a:ext>
              </a:extLst>
            </p:cNvPr>
            <p:cNvSpPr/>
            <p:nvPr/>
          </p:nvSpPr>
          <p:spPr>
            <a:xfrm>
              <a:off x="3970896" y="4512329"/>
              <a:ext cx="99227" cy="306192"/>
            </a:xfrm>
            <a:custGeom>
              <a:avLst/>
              <a:gdLst>
                <a:gd name="connsiteX0" fmla="*/ 0 w 99227"/>
                <a:gd name="connsiteY0" fmla="*/ 0 h 306192"/>
                <a:gd name="connsiteX1" fmla="*/ 0 w 99227"/>
                <a:gd name="connsiteY1" fmla="*/ 306193 h 306192"/>
                <a:gd name="connsiteX2" fmla="*/ 99227 w 99227"/>
                <a:gd name="connsiteY2" fmla="*/ 306193 h 306192"/>
                <a:gd name="connsiteX3" fmla="*/ 99227 w 99227"/>
                <a:gd name="connsiteY3" fmla="*/ 0 h 306192"/>
                <a:gd name="connsiteX4" fmla="*/ 0 w 99227"/>
                <a:gd name="connsiteY4" fmla="*/ 0 h 30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306192">
                  <a:moveTo>
                    <a:pt x="0" y="0"/>
                  </a:moveTo>
                  <a:lnTo>
                    <a:pt x="0" y="306193"/>
                  </a:lnTo>
                  <a:lnTo>
                    <a:pt x="99227" y="3061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F1838B4-AE9C-F28F-EE7B-7260D7EE4F20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  <a:gd name="connsiteX5" fmla="*/ 0 w 99217"/>
                <a:gd name="connsiteY5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A80440D-85B2-4CB7-5796-EA359724D0AB}"/>
                </a:ext>
              </a:extLst>
            </p:cNvPr>
            <p:cNvSpPr/>
            <p:nvPr/>
          </p:nvSpPr>
          <p:spPr>
            <a:xfrm>
              <a:off x="4094923" y="4542659"/>
              <a:ext cx="99217" cy="275862"/>
            </a:xfrm>
            <a:custGeom>
              <a:avLst/>
              <a:gdLst>
                <a:gd name="connsiteX0" fmla="*/ 0 w 99217"/>
                <a:gd name="connsiteY0" fmla="*/ 0 h 275862"/>
                <a:gd name="connsiteX1" fmla="*/ 0 w 99217"/>
                <a:gd name="connsiteY1" fmla="*/ 275863 h 275862"/>
                <a:gd name="connsiteX2" fmla="*/ 99217 w 99217"/>
                <a:gd name="connsiteY2" fmla="*/ 275863 h 275862"/>
                <a:gd name="connsiteX3" fmla="*/ 99217 w 99217"/>
                <a:gd name="connsiteY3" fmla="*/ 0 h 275862"/>
                <a:gd name="connsiteX4" fmla="*/ 0 w 99217"/>
                <a:gd name="connsiteY4" fmla="*/ 0 h 27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75862">
                  <a:moveTo>
                    <a:pt x="0" y="0"/>
                  </a:moveTo>
                  <a:lnTo>
                    <a:pt x="0" y="275863"/>
                  </a:lnTo>
                  <a:lnTo>
                    <a:pt x="99217" y="275863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AF1D2E37-C51F-D449-D506-5CF5A7C6BC5F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  <a:gd name="connsiteX5" fmla="*/ 0 w 99217"/>
                <a:gd name="connsiteY5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563D128-C799-27F7-C11F-AB89F7C81722}"/>
                </a:ext>
              </a:extLst>
            </p:cNvPr>
            <p:cNvSpPr/>
            <p:nvPr/>
          </p:nvSpPr>
          <p:spPr>
            <a:xfrm>
              <a:off x="4218949" y="4565487"/>
              <a:ext cx="99217" cy="253034"/>
            </a:xfrm>
            <a:custGeom>
              <a:avLst/>
              <a:gdLst>
                <a:gd name="connsiteX0" fmla="*/ 0 w 99217"/>
                <a:gd name="connsiteY0" fmla="*/ 0 h 253034"/>
                <a:gd name="connsiteX1" fmla="*/ 0 w 99217"/>
                <a:gd name="connsiteY1" fmla="*/ 253035 h 253034"/>
                <a:gd name="connsiteX2" fmla="*/ 99217 w 99217"/>
                <a:gd name="connsiteY2" fmla="*/ 253035 h 253034"/>
                <a:gd name="connsiteX3" fmla="*/ 99217 w 99217"/>
                <a:gd name="connsiteY3" fmla="*/ 0 h 253034"/>
                <a:gd name="connsiteX4" fmla="*/ 0 w 99217"/>
                <a:gd name="connsiteY4" fmla="*/ 0 h 25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253034">
                  <a:moveTo>
                    <a:pt x="0" y="0"/>
                  </a:moveTo>
                  <a:lnTo>
                    <a:pt x="0" y="253035"/>
                  </a:lnTo>
                  <a:lnTo>
                    <a:pt x="99217" y="253035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728C38F-369B-7292-3553-1954D1F4271B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  <a:gd name="connsiteX5" fmla="*/ 0 w 99227"/>
                <a:gd name="connsiteY5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1665B427-A35C-69DB-B477-F3AA2B507D5D}"/>
                </a:ext>
              </a:extLst>
            </p:cNvPr>
            <p:cNvSpPr/>
            <p:nvPr/>
          </p:nvSpPr>
          <p:spPr>
            <a:xfrm>
              <a:off x="4342966" y="4613860"/>
              <a:ext cx="99227" cy="204661"/>
            </a:xfrm>
            <a:custGeom>
              <a:avLst/>
              <a:gdLst>
                <a:gd name="connsiteX0" fmla="*/ 0 w 99227"/>
                <a:gd name="connsiteY0" fmla="*/ 0 h 204661"/>
                <a:gd name="connsiteX1" fmla="*/ 0 w 99227"/>
                <a:gd name="connsiteY1" fmla="*/ 204661 h 204661"/>
                <a:gd name="connsiteX2" fmla="*/ 99227 w 99227"/>
                <a:gd name="connsiteY2" fmla="*/ 204661 h 204661"/>
                <a:gd name="connsiteX3" fmla="*/ 99227 w 99227"/>
                <a:gd name="connsiteY3" fmla="*/ 0 h 204661"/>
                <a:gd name="connsiteX4" fmla="*/ 0 w 99227"/>
                <a:gd name="connsiteY4" fmla="*/ 0 h 20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204661">
                  <a:moveTo>
                    <a:pt x="0" y="0"/>
                  </a:moveTo>
                  <a:lnTo>
                    <a:pt x="0" y="204661"/>
                  </a:lnTo>
                  <a:lnTo>
                    <a:pt x="99227" y="204661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CF71441-87E2-483D-44E8-47D8E16E6E03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  <a:gd name="connsiteX5" fmla="*/ 0 w 99217"/>
                <a:gd name="connsiteY5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40CB6408-B555-DC70-8791-F09A4013CB78}"/>
                </a:ext>
              </a:extLst>
            </p:cNvPr>
            <p:cNvSpPr/>
            <p:nvPr/>
          </p:nvSpPr>
          <p:spPr>
            <a:xfrm>
              <a:off x="4466993" y="4677609"/>
              <a:ext cx="99217" cy="140912"/>
            </a:xfrm>
            <a:custGeom>
              <a:avLst/>
              <a:gdLst>
                <a:gd name="connsiteX0" fmla="*/ 0 w 99217"/>
                <a:gd name="connsiteY0" fmla="*/ 0 h 140912"/>
                <a:gd name="connsiteX1" fmla="*/ 0 w 99217"/>
                <a:gd name="connsiteY1" fmla="*/ 140912 h 140912"/>
                <a:gd name="connsiteX2" fmla="*/ 99217 w 99217"/>
                <a:gd name="connsiteY2" fmla="*/ 140912 h 140912"/>
                <a:gd name="connsiteX3" fmla="*/ 99217 w 99217"/>
                <a:gd name="connsiteY3" fmla="*/ 0 h 140912"/>
                <a:gd name="connsiteX4" fmla="*/ 0 w 99217"/>
                <a:gd name="connsiteY4" fmla="*/ 0 h 1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40912">
                  <a:moveTo>
                    <a:pt x="0" y="0"/>
                  </a:moveTo>
                  <a:lnTo>
                    <a:pt x="0" y="140912"/>
                  </a:lnTo>
                  <a:lnTo>
                    <a:pt x="99217" y="140912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704C8FA-9E53-16A7-1A4E-871F5087BAAE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  <a:gd name="connsiteX5" fmla="*/ 0 w 99217"/>
                <a:gd name="connsiteY5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04163B9-4113-B23C-A442-80D8AE698F30}"/>
                </a:ext>
              </a:extLst>
            </p:cNvPr>
            <p:cNvSpPr/>
            <p:nvPr/>
          </p:nvSpPr>
          <p:spPr>
            <a:xfrm>
              <a:off x="4591019" y="4680934"/>
              <a:ext cx="99217" cy="137588"/>
            </a:xfrm>
            <a:custGeom>
              <a:avLst/>
              <a:gdLst>
                <a:gd name="connsiteX0" fmla="*/ 0 w 99217"/>
                <a:gd name="connsiteY0" fmla="*/ 0 h 137588"/>
                <a:gd name="connsiteX1" fmla="*/ 0 w 99217"/>
                <a:gd name="connsiteY1" fmla="*/ 137588 h 137588"/>
                <a:gd name="connsiteX2" fmla="*/ 99217 w 99217"/>
                <a:gd name="connsiteY2" fmla="*/ 137588 h 137588"/>
                <a:gd name="connsiteX3" fmla="*/ 99217 w 99217"/>
                <a:gd name="connsiteY3" fmla="*/ 0 h 137588"/>
                <a:gd name="connsiteX4" fmla="*/ 0 w 99217"/>
                <a:gd name="connsiteY4" fmla="*/ 0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17" h="137588">
                  <a:moveTo>
                    <a:pt x="0" y="0"/>
                  </a:moveTo>
                  <a:lnTo>
                    <a:pt x="0" y="137588"/>
                  </a:lnTo>
                  <a:lnTo>
                    <a:pt x="99217" y="137588"/>
                  </a:lnTo>
                  <a:lnTo>
                    <a:pt x="9921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EE88055-93B1-EADA-2622-B519B150EF99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  <a:gd name="connsiteX5" fmla="*/ 0 w 99227"/>
                <a:gd name="connsiteY5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AF9"/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CBD8946-0CF5-63A4-D7B9-7D9F983BC251}"/>
                </a:ext>
              </a:extLst>
            </p:cNvPr>
            <p:cNvSpPr/>
            <p:nvPr/>
          </p:nvSpPr>
          <p:spPr>
            <a:xfrm>
              <a:off x="4715036" y="4688229"/>
              <a:ext cx="99227" cy="130292"/>
            </a:xfrm>
            <a:custGeom>
              <a:avLst/>
              <a:gdLst>
                <a:gd name="connsiteX0" fmla="*/ 0 w 99227"/>
                <a:gd name="connsiteY0" fmla="*/ 0 h 130292"/>
                <a:gd name="connsiteX1" fmla="*/ 0 w 99227"/>
                <a:gd name="connsiteY1" fmla="*/ 130293 h 130292"/>
                <a:gd name="connsiteX2" fmla="*/ 99227 w 99227"/>
                <a:gd name="connsiteY2" fmla="*/ 130293 h 130292"/>
                <a:gd name="connsiteX3" fmla="*/ 99227 w 99227"/>
                <a:gd name="connsiteY3" fmla="*/ 0 h 130292"/>
                <a:gd name="connsiteX4" fmla="*/ 0 w 99227"/>
                <a:gd name="connsiteY4" fmla="*/ 0 h 130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27" h="130292">
                  <a:moveTo>
                    <a:pt x="0" y="0"/>
                  </a:moveTo>
                  <a:lnTo>
                    <a:pt x="0" y="130293"/>
                  </a:lnTo>
                  <a:lnTo>
                    <a:pt x="99227" y="130293"/>
                  </a:lnTo>
                  <a:lnTo>
                    <a:pt x="99227" y="0"/>
                  </a:lnTo>
                  <a:lnTo>
                    <a:pt x="0" y="0"/>
                  </a:lnTo>
                </a:path>
              </a:pathLst>
            </a:custGeom>
            <a:noFill/>
            <a:ln w="392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AF2F0928-732E-38F6-ADB7-E49BB1166FF7}"/>
                </a:ext>
              </a:extLst>
            </p:cNvPr>
            <p:cNvSpPr/>
            <p:nvPr/>
          </p:nvSpPr>
          <p:spPr>
            <a:xfrm>
              <a:off x="3026364" y="354368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3FFE17F-60B5-DCE4-F066-6FDB0C2BFAC2}"/>
                </a:ext>
              </a:extLst>
            </p:cNvPr>
            <p:cNvSpPr/>
            <p:nvPr/>
          </p:nvSpPr>
          <p:spPr>
            <a:xfrm>
              <a:off x="3150388" y="412226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07FB605-A76D-0B35-EA98-F799AF84060C}"/>
                </a:ext>
              </a:extLst>
            </p:cNvPr>
            <p:cNvSpPr/>
            <p:nvPr/>
          </p:nvSpPr>
          <p:spPr>
            <a:xfrm>
              <a:off x="3274410" y="4291064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3A1340B-DFBD-5115-97D8-80C19CB372D8}"/>
                </a:ext>
              </a:extLst>
            </p:cNvPr>
            <p:cNvSpPr/>
            <p:nvPr/>
          </p:nvSpPr>
          <p:spPr>
            <a:xfrm>
              <a:off x="3398434" y="434281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CB08D8C-D19E-B44B-2C7A-A8E63B2DD407}"/>
                </a:ext>
              </a:extLst>
            </p:cNvPr>
            <p:cNvSpPr/>
            <p:nvPr/>
          </p:nvSpPr>
          <p:spPr>
            <a:xfrm>
              <a:off x="3522456" y="437961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2ECA32DF-C377-AEF7-B47B-51C6CE6C49F7}"/>
                </a:ext>
              </a:extLst>
            </p:cNvPr>
            <p:cNvSpPr/>
            <p:nvPr/>
          </p:nvSpPr>
          <p:spPr>
            <a:xfrm>
              <a:off x="3646484" y="441925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6A2D8721-BD1E-2C5E-F1E7-0CD5B2C2AE6A}"/>
                </a:ext>
              </a:extLst>
            </p:cNvPr>
            <p:cNvSpPr/>
            <p:nvPr/>
          </p:nvSpPr>
          <p:spPr>
            <a:xfrm>
              <a:off x="3770501" y="443833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96CD0701-CD87-C0FC-A1F5-3B974C4C6E06}"/>
                </a:ext>
              </a:extLst>
            </p:cNvPr>
            <p:cNvSpPr/>
            <p:nvPr/>
          </p:nvSpPr>
          <p:spPr>
            <a:xfrm>
              <a:off x="3894527" y="45027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EA2ABD16-099E-9B0D-BB86-8BC52F84ED6B}"/>
                </a:ext>
              </a:extLst>
            </p:cNvPr>
            <p:cNvSpPr/>
            <p:nvPr/>
          </p:nvSpPr>
          <p:spPr>
            <a:xfrm>
              <a:off x="4018554" y="45103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5D386BF-F40D-FB7B-1B0B-59BC6B90840D}"/>
                </a:ext>
              </a:extLst>
            </p:cNvPr>
            <p:cNvSpPr/>
            <p:nvPr/>
          </p:nvSpPr>
          <p:spPr>
            <a:xfrm>
              <a:off x="4142570" y="454069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B2CFCAA-37F8-9D73-1DEA-7F5238577A38}"/>
                </a:ext>
              </a:extLst>
            </p:cNvPr>
            <p:cNvSpPr/>
            <p:nvPr/>
          </p:nvSpPr>
          <p:spPr>
            <a:xfrm>
              <a:off x="4266597" y="4563526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B3740F7-0284-FC6C-606B-60BFA2A8343A}"/>
                </a:ext>
              </a:extLst>
            </p:cNvPr>
            <p:cNvSpPr/>
            <p:nvPr/>
          </p:nvSpPr>
          <p:spPr>
            <a:xfrm>
              <a:off x="4390623" y="4611899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EE2DA4D-F5F9-E0CF-CC53-23D6D2258346}"/>
                </a:ext>
              </a:extLst>
            </p:cNvPr>
            <p:cNvSpPr/>
            <p:nvPr/>
          </p:nvSpPr>
          <p:spPr>
            <a:xfrm>
              <a:off x="4514640" y="467564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70AE3871-3E5C-E19B-7F4C-DE39AA275A2D}"/>
                </a:ext>
              </a:extLst>
            </p:cNvPr>
            <p:cNvSpPr/>
            <p:nvPr/>
          </p:nvSpPr>
          <p:spPr>
            <a:xfrm>
              <a:off x="4638667" y="4678972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4E731E04-70B1-2785-64DF-B442EED68F87}"/>
                </a:ext>
              </a:extLst>
            </p:cNvPr>
            <p:cNvSpPr/>
            <p:nvPr/>
          </p:nvSpPr>
          <p:spPr>
            <a:xfrm>
              <a:off x="4762683" y="4686268"/>
              <a:ext cx="3922" cy="3922"/>
            </a:xfrm>
            <a:custGeom>
              <a:avLst/>
              <a:gdLst>
                <a:gd name="connsiteX0" fmla="*/ 3922 w 3922"/>
                <a:gd name="connsiteY0" fmla="*/ 1961 h 3922"/>
                <a:gd name="connsiteX1" fmla="*/ 1961 w 3922"/>
                <a:gd name="connsiteY1" fmla="*/ 3922 h 3922"/>
                <a:gd name="connsiteX2" fmla="*/ 0 w 3922"/>
                <a:gd name="connsiteY2" fmla="*/ 1961 h 3922"/>
                <a:gd name="connsiteX3" fmla="*/ 1961 w 3922"/>
                <a:gd name="connsiteY3" fmla="*/ 0 h 3922"/>
                <a:gd name="connsiteX4" fmla="*/ 3922 w 3922"/>
                <a:gd name="connsiteY4" fmla="*/ 1961 h 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" h="3922">
                  <a:moveTo>
                    <a:pt x="3922" y="1961"/>
                  </a:moveTo>
                  <a:cubicBezTo>
                    <a:pt x="3922" y="3044"/>
                    <a:pt x="3044" y="3922"/>
                    <a:pt x="1961" y="3922"/>
                  </a:cubicBezTo>
                  <a:cubicBezTo>
                    <a:pt x="878" y="3922"/>
                    <a:pt x="0" y="3044"/>
                    <a:pt x="0" y="1961"/>
                  </a:cubicBezTo>
                  <a:cubicBezTo>
                    <a:pt x="0" y="878"/>
                    <a:pt x="878" y="0"/>
                    <a:pt x="1961" y="0"/>
                  </a:cubicBezTo>
                  <a:cubicBezTo>
                    <a:pt x="3044" y="0"/>
                    <a:pt x="3922" y="878"/>
                    <a:pt x="3922" y="1961"/>
                  </a:cubicBezTo>
                  <a:close/>
                </a:path>
              </a:pathLst>
            </a:custGeom>
            <a:solidFill>
              <a:srgbClr val="009AF9">
                <a:alpha val="0"/>
              </a:srgbClr>
            </a:solidFill>
            <a:ln w="9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85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011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</m:t>
                                </m:r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4">
                <a:extLst>
                  <a:ext uri="{FF2B5EF4-FFF2-40B4-BE49-F238E27FC236}">
                    <a16:creationId xmlns:a16="http://schemas.microsoft.com/office/drawing/2014/main" id="{EAB41587-5D49-B3F4-945D-81A2D4691E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972008"/>
                  </p:ext>
                </p:extLst>
              </p:nvPr>
            </p:nvGraphicFramePr>
            <p:xfrm>
              <a:off x="4721944" y="1262697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78788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78788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163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88235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</p:spPr>
            <p:txBody>
              <a:bodyPr/>
              <a:lstStyle/>
              <a:p>
                <a:r>
                  <a:rPr lang="en-US" b="1" dirty="0"/>
                  <a:t>Scenario</a:t>
                </a:r>
                <a:r>
                  <a:rPr lang="en-US" dirty="0"/>
                  <a:t>: We have 8 class labels with probabilities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Naïve Encoding</a:t>
                </a:r>
                <a:r>
                  <a:rPr lang="en-US" dirty="0"/>
                  <a:t>: We use a uniform distribution with 3 bits per symbol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However</a:t>
                </a:r>
                <a:r>
                  <a:rPr lang="en-US" dirty="0"/>
                  <a:t>, the entropy is 2 bits!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Prefix Code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:r>
                  <a:rPr lang="en-US" dirty="0"/>
                  <a:t>Unique binary prefix of consecutive 1’s for each unique probability </a:t>
                </a:r>
              </a:p>
              <a:p>
                <a:r>
                  <a:rPr lang="en-US" b="1" dirty="0"/>
                  <a:t>Decode</a:t>
                </a:r>
                <a:r>
                  <a:rPr lang="en-US" dirty="0"/>
                  <a:t>: 1 1 0 0 1 1 1 0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2F6B39B-4663-7FD3-8EB1-581F27669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997199" cy="2945001"/>
              </a:xfrm>
              <a:blipFill>
                <a:blip r:embed="rId3"/>
                <a:stretch>
                  <a:fillRect t="-429" r="-949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03CAA0-3CB8-1CD5-B370-0583BB3D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Noiseless Coding Theorem: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Class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Code</m:t>
                                </m:r>
                              </m:oMath>
                            </m:oMathPara>
                          </a14:m>
                          <a:endParaRPr lang="en-US" sz="10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</m:oMath>
                            </m:oMathPara>
                          </a14:m>
                          <a:endParaRPr lang="en-US" sz="1000" b="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00" i="0" dirty="0" smtClean="0">
                                    <a:latin typeface="Cambria Math" panose="02040503050406030204" pitchFamily="18" charset="0"/>
                                  </a:rPr>
                                  <m:t>Length</m:t>
                                </m:r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16/32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12/32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1/16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111101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1839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111111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1/64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3/32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637103-E981-5CCE-5F98-EAF0393E8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9085909"/>
                  </p:ext>
                </p:extLst>
              </p:nvPr>
            </p:nvGraphicFramePr>
            <p:xfrm>
              <a:off x="4716016" y="1260456"/>
              <a:ext cx="4176463" cy="21945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56301">
                      <a:extLst>
                        <a:ext uri="{9D8B030D-6E8A-4147-A177-3AD203B41FA5}">
                          <a16:colId xmlns:a16="http://schemas.microsoft.com/office/drawing/2014/main" val="149852054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133725855"/>
                        </a:ext>
                      </a:extLst>
                    </a:gridCol>
                    <a:gridCol w="835293">
                      <a:extLst>
                        <a:ext uri="{9D8B030D-6E8A-4147-A177-3AD203B41FA5}">
                          <a16:colId xmlns:a16="http://schemas.microsoft.com/office/drawing/2014/main" val="3905329509"/>
                        </a:ext>
                      </a:extLst>
                    </a:gridCol>
                    <a:gridCol w="775628">
                      <a:extLst>
                        <a:ext uri="{9D8B030D-6E8A-4147-A177-3AD203B41FA5}">
                          <a16:colId xmlns:a16="http://schemas.microsoft.com/office/drawing/2014/main" val="2567384192"/>
                        </a:ext>
                      </a:extLst>
                    </a:gridCol>
                    <a:gridCol w="1073948">
                      <a:extLst>
                        <a:ext uri="{9D8B030D-6E8A-4147-A177-3AD203B41FA5}">
                          <a16:colId xmlns:a16="http://schemas.microsoft.com/office/drawing/2014/main" val="4029524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263" r="-53846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263" r="-3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263" r="-224242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263" r="-142623" b="-8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263" r="-2353" b="-82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24465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100000" r="-53846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100000" r="-3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100000" r="-224242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100000" r="-142623" b="-6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100000" r="-2353" b="-6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70628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210526" r="-53846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210526" r="-3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210526" r="-224242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210526" r="-142623" b="-6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210526" r="-2353" b="-6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200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10526" r="-53846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10526" r="-3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10526" r="-224242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10526" r="-142623" b="-5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10526" r="-2353" b="-51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37889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390000" r="-53846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390000" r="-3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390000" r="-22424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390000" r="-142623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390000" r="-2353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7022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515789" r="-53846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515789" r="-3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515789" r="-224242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515789" r="-142623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515789" r="-2353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57881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15789" r="-53846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15789" r="-3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15789" r="-224242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15789" r="-142623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15789" r="-235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5866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680000" r="-53846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680000" r="-3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680000" r="-2242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680000" r="-14262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680000" r="-23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28273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923" t="-821053" r="-53846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80303" t="-821053" r="-3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80303" t="-821053" r="-224242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3279" t="-821053" r="-14262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9412" t="-821053" r="-2353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23479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7539E5-C600-BCF4-603F-B3525D60EEE5}"/>
              </a:ext>
            </a:extLst>
          </p:cNvPr>
          <p:cNvSpPr/>
          <p:nvPr/>
        </p:nvSpPr>
        <p:spPr bwMode="gray">
          <a:xfrm>
            <a:off x="1475656" y="3867894"/>
            <a:ext cx="432048" cy="243501"/>
          </a:xfrm>
          <a:prstGeom prst="rect">
            <a:avLst/>
          </a:prstGeom>
          <a:solidFill>
            <a:srgbClr val="F6A80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3C48-5B77-DD17-D35A-6EEFD398947A}"/>
              </a:ext>
            </a:extLst>
          </p:cNvPr>
          <p:cNvSpPr/>
          <p:nvPr/>
        </p:nvSpPr>
        <p:spPr bwMode="gray">
          <a:xfrm>
            <a:off x="2051720" y="3867894"/>
            <a:ext cx="576064" cy="243501"/>
          </a:xfrm>
          <a:prstGeom prst="rect">
            <a:avLst/>
          </a:prstGeom>
          <a:solidFill>
            <a:srgbClr val="FB80A6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85BF7-5AC3-2FF2-3B36-F5B3837640C9}"/>
              </a:ext>
            </a:extLst>
          </p:cNvPr>
          <p:cNvSpPr/>
          <p:nvPr/>
        </p:nvSpPr>
        <p:spPr bwMode="gray">
          <a:xfrm>
            <a:off x="1907704" y="3867894"/>
            <a:ext cx="135632" cy="243501"/>
          </a:xfrm>
          <a:prstGeom prst="rect">
            <a:avLst/>
          </a:prstGeom>
          <a:solidFill>
            <a:srgbClr val="92D050">
              <a:alpha val="20000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/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0BA85A-3643-D861-B17C-5FB92A47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4184838"/>
                <a:ext cx="360040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/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2D6497-C7D2-7885-B2C7-ED5025E5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5500" y="4184838"/>
                <a:ext cx="360040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/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08CFE5-89E7-019B-1BEA-9E53FEC4C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77356" y="4184838"/>
                <a:ext cx="360040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33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Information Theory</a:t>
            </a:r>
          </a:p>
          <a:p>
            <a:pPr marL="614125" lvl="1" indent="-342900"/>
            <a:r>
              <a:rPr lang="en-US" altLang="en-DE" b="1" dirty="0"/>
              <a:t>Arithmetic Coding</a:t>
            </a:r>
          </a:p>
          <a:p>
            <a:pPr marL="614125" lvl="1" indent="-342900"/>
            <a:r>
              <a:rPr lang="en-US" altLang="en-DE" dirty="0"/>
              <a:t>Distance Measures for Probabilities</a:t>
            </a:r>
          </a:p>
          <a:p>
            <a:pPr marL="342900" indent="-342900"/>
            <a:r>
              <a:rPr lang="en-US" altLang="en-DE" dirty="0"/>
              <a:t>Inference Methods</a:t>
            </a:r>
          </a:p>
          <a:p>
            <a:pPr marL="614125" lvl="1" indent="-342900"/>
            <a:r>
              <a:rPr lang="en-US" altLang="en-DE" dirty="0"/>
              <a:t>Bayesian Inference</a:t>
            </a:r>
          </a:p>
          <a:p>
            <a:pPr marL="614125" lvl="1" indent="-342900"/>
            <a:r>
              <a:rPr lang="en-US" altLang="en-DE" dirty="0"/>
              <a:t>Maximum Likelihood Estimation</a:t>
            </a:r>
          </a:p>
          <a:p>
            <a:pPr marL="342900" indent="-342900"/>
            <a:r>
              <a:rPr lang="en-US" altLang="en-DE" dirty="0"/>
              <a:t>Decision Making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16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15794</TotalTime>
  <Words>2878</Words>
  <Application>Microsoft Macintosh PowerPoint</Application>
  <PresentationFormat>On-screen Show (16:9)</PresentationFormat>
  <Paragraphs>490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Motivating Example: Information and Coin Tosses</vt:lpstr>
      <vt:lpstr>Measure of Information: Entropy</vt:lpstr>
      <vt:lpstr>Example: Binary Entropy</vt:lpstr>
      <vt:lpstr>Entropy and the Noiseless Coding Theorem</vt:lpstr>
      <vt:lpstr>Noiseless Coding Theorem: An Example</vt:lpstr>
      <vt:lpstr>Overview</vt:lpstr>
      <vt:lpstr>Arithmetic Coding</vt:lpstr>
      <vt:lpstr>Arithmetic Coding: Algorithm</vt:lpstr>
      <vt:lpstr>Arithmetic Coding: An Example</vt:lpstr>
      <vt:lpstr>Arithmetic Coding: Optimal Code Length</vt:lpstr>
      <vt:lpstr>Arithmetic Coding: Fixed Point Arithmetic</vt:lpstr>
      <vt:lpstr>Overview</vt:lpstr>
      <vt:lpstr>Relative Entropy: Kullback-Leibler Divergence</vt:lpstr>
      <vt:lpstr>Mutual Information</vt:lpstr>
      <vt:lpstr>Overview</vt:lpstr>
      <vt:lpstr>Probabilistic Machine Learning: Terminology</vt:lpstr>
      <vt:lpstr>Probabilistic Machine Learning: Polynomial Regression</vt:lpstr>
      <vt:lpstr>Predictions and Predictive Distributions</vt:lpstr>
      <vt:lpstr>Probabilistic Machine Learning: Bayesian Inference</vt:lpstr>
      <vt:lpstr>Overview</vt:lpstr>
      <vt:lpstr>Maximum Likelihood/Maximum A-Posteriori Inference</vt:lpstr>
      <vt:lpstr>Maximum A-Posteriori Inference: Polynomial Regression</vt:lpstr>
      <vt:lpstr>Relation to Deep Learning</vt:lpstr>
      <vt:lpstr>Overview</vt:lpstr>
      <vt:lpstr>Loss Functions</vt:lpstr>
      <vt:lpstr>Optimal Decisions</vt:lpstr>
      <vt:lpstr>Example: Binary Classification 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151</cp:revision>
  <cp:lastPrinted>2014-05-07T12:19:03Z</cp:lastPrinted>
  <dcterms:created xsi:type="dcterms:W3CDTF">2022-08-10T08:10:37Z</dcterms:created>
  <dcterms:modified xsi:type="dcterms:W3CDTF">2023-04-01T15:38:31Z</dcterms:modified>
</cp:coreProperties>
</file>